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18" r:id="rId1"/>
  </p:sldMasterIdLst>
  <p:sldIdLst>
    <p:sldId id="256" r:id="rId2"/>
    <p:sldId id="257" r:id="rId3"/>
    <p:sldId id="258" r:id="rId4"/>
    <p:sldId id="259" r:id="rId5"/>
    <p:sldId id="262" r:id="rId6"/>
    <p:sldId id="263" r:id="rId7"/>
    <p:sldId id="261" r:id="rId8"/>
    <p:sldId id="260" r:id="rId9"/>
    <p:sldId id="264" r:id="rId10"/>
    <p:sldId id="265" r:id="rId11"/>
    <p:sldId id="266" r:id="rId12"/>
    <p:sldId id="268" r:id="rId13"/>
    <p:sldId id="269" r:id="rId14"/>
    <p:sldId id="270" r:id="rId15"/>
    <p:sldId id="271" r:id="rId16"/>
    <p:sldId id="272" r:id="rId17"/>
    <p:sldId id="273" r:id="rId18"/>
    <p:sldId id="274" r:id="rId19"/>
    <p:sldId id="275" r:id="rId20"/>
    <p:sldId id="276" r:id="rId21"/>
    <p:sldId id="277" r:id="rId22"/>
    <p:sldId id="278"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96" autoAdjust="0"/>
    <p:restoredTop sz="94660"/>
  </p:normalViewPr>
  <p:slideViewPr>
    <p:cSldViewPr snapToGrid="0">
      <p:cViewPr varScale="1">
        <p:scale>
          <a:sx n="107" d="100"/>
          <a:sy n="107" d="100"/>
        </p:scale>
        <p:origin x="90"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184766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sndAc>
          <p:stSnd loop="1">
            <p:snd r:embed="rId1" name="explode.wav"/>
          </p:stSnd>
        </p:sndAc>
      </p:transition>
    </mc:Choice>
    <mc:Fallback xmlns="">
      <p:transition spd="slow">
        <p:fade/>
        <p:sndAc>
          <p:stSnd loop="1">
            <p:snd r:embed="rId3" name="explode.wav"/>
          </p:stSnd>
        </p:sndAc>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637420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sndAc>
          <p:stSnd loop="1">
            <p:snd r:embed="rId1" name="explode.wav"/>
          </p:stSnd>
        </p:sndAc>
      </p:transition>
    </mc:Choice>
    <mc:Fallback xmlns="">
      <p:transition spd="slow">
        <p:fade/>
        <p:sndAc>
          <p:stSnd loop="1">
            <p:snd r:embed="rId3" name="explode.wav"/>
          </p:stSnd>
        </p:sndAc>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494562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sndAc>
          <p:stSnd loop="1">
            <p:snd r:embed="rId1" name="explode.wav"/>
          </p:stSnd>
        </p:sndAc>
      </p:transition>
    </mc:Choice>
    <mc:Fallback xmlns="">
      <p:transition spd="slow">
        <p:fade/>
        <p:sndAc>
          <p:stSnd loop="1">
            <p:snd r:embed="rId3" name="explode.wav"/>
          </p:stSnd>
        </p:sndAc>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043098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sndAc>
          <p:stSnd loop="1">
            <p:snd r:embed="rId1" name="explode.wav"/>
          </p:stSnd>
        </p:sndAc>
      </p:transition>
    </mc:Choice>
    <mc:Fallback xmlns="">
      <p:transition spd="slow">
        <p:fade/>
        <p:sndAc>
          <p:stSnd loop="1">
            <p:snd r:embed="rId3" name="explode.wav"/>
          </p:stSnd>
        </p:sndAc>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3/10/2025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753298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sndAc>
          <p:stSnd loop="1">
            <p:snd r:embed="rId1" name="explode.wav"/>
          </p:stSnd>
        </p:sndAc>
      </p:transition>
    </mc:Choice>
    <mc:Fallback xmlns="">
      <p:transition spd="slow">
        <p:fade/>
        <p:sndAc>
          <p:stSnd loop="1">
            <p:snd r:embed="rId3" name="explode.wav"/>
          </p:stSnd>
        </p:sndAc>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3/10/2025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687577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sndAc>
          <p:stSnd loop="1">
            <p:snd r:embed="rId1" name="explode.wav"/>
          </p:stSnd>
        </p:sndAc>
      </p:transition>
    </mc:Choice>
    <mc:Fallback xmlns="">
      <p:transition spd="slow">
        <p:fade/>
        <p:sndAc>
          <p:stSnd loop="1">
            <p:snd r:embed="rId3" name="explode.wav"/>
          </p:stSnd>
        </p:sndAc>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3/10/2025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829742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sndAc>
          <p:stSnd loop="1">
            <p:snd r:embed="rId1" name="explode.wav"/>
          </p:stSnd>
        </p:sndAc>
      </p:transition>
    </mc:Choice>
    <mc:Fallback xmlns="">
      <p:transition spd="slow">
        <p:fade/>
        <p:sndAc>
          <p:stSnd loop="1">
            <p:snd r:embed="rId3" name="explode.wav"/>
          </p:stSnd>
        </p:sndAc>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031429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sndAc>
          <p:stSnd loop="1">
            <p:snd r:embed="rId1" name="explode.wav"/>
          </p:stSnd>
        </p:sndAc>
      </p:transition>
    </mc:Choice>
    <mc:Fallback xmlns="">
      <p:transition spd="slow">
        <p:fade/>
        <p:sndAc>
          <p:stSnd loop="1">
            <p:snd r:embed="rId3" name="explode.wav"/>
          </p:stSnd>
        </p:sndAc>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62757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sndAc>
          <p:stSnd loop="1">
            <p:snd r:embed="rId1" name="explode.wav"/>
          </p:stSnd>
        </p:sndAc>
      </p:transition>
    </mc:Choice>
    <mc:Fallback xmlns="">
      <p:transition spd="slow">
        <p:fade/>
        <p:sndAc>
          <p:stSnd loop="1">
            <p:snd r:embed="rId3" name="explode.wav"/>
          </p:stSnd>
        </p:sndAc>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1661830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3421740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3484978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780849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599831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063499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sndAc>
          <p:stSnd loop="1">
            <p:snd r:embed="rId1" name="explode.wav"/>
          </p:stSnd>
        </p:sndAc>
      </p:transition>
    </mc:Choice>
    <mc:Fallback xmlns="">
      <p:transition spd="slow">
        <p:fade/>
        <p:sndAc>
          <p:stSnd loop="1">
            <p:snd r:embed="rId3" name="explode.wav"/>
          </p:stSnd>
        </p:sndAc>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387482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sndAc>
          <p:stSnd loop="1">
            <p:snd r:embed="rId1" name="explode.wav"/>
          </p:stSnd>
        </p:sndAc>
      </p:transition>
    </mc:Choice>
    <mc:Fallback xmlns="">
      <p:transition spd="slow">
        <p:fade/>
        <p:sndAc>
          <p:stSnd loop="1">
            <p:snd r:embed="rId3" name="explode.wav"/>
          </p:stSnd>
        </p:sndAc>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audio" Target="../media/audio1.wav"/><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3/10/2025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63920033"/>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 id="2147483831" r:id="rId13"/>
    <p:sldLayoutId id="2147483832" r:id="rId14"/>
    <p:sldLayoutId id="2147483833" r:id="rId15"/>
    <p:sldLayoutId id="2147483834" r:id="rId16"/>
  </p:sldLayoutIdLst>
  <mc:AlternateContent xmlns:mc="http://schemas.openxmlformats.org/markup-compatibility/2006" xmlns:p15="http://schemas.microsoft.com/office/powerpoint/2012/main">
    <mc:Choice Requires="p15">
      <p:transition xmlns:p14="http://schemas.microsoft.com/office/powerpoint/2010/main" spd="slow" p14:dur="2000">
        <p15:prstTrans prst="fracture"/>
        <p:sndAc>
          <p:stSnd loop="1">
            <p:snd r:embed="rId18" name="explode.wav"/>
          </p:stSnd>
        </p:sndAc>
      </p:transition>
    </mc:Choice>
    <mc:Fallback xmlns="">
      <p:transition spd="slow">
        <p:fade/>
        <p:sndAc>
          <p:stSnd loop="1">
            <p:snd r:embed="rId19" name="explode.wav"/>
          </p:stSnd>
        </p:sndAc>
      </p:transition>
    </mc:Fallback>
  </mc:AlternateContent>
  <p:timing>
    <p:tnLst>
      <p:par>
        <p:cTn id="1" dur="indefinite" restart="never" nodeType="tmRoot"/>
      </p:par>
    </p:tnLst>
  </p:timing>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8.xml"/><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jpeg"/><Relationship Id="rId7" Type="http://schemas.openxmlformats.org/officeDocument/2006/relationships/image" Target="../media/image33.jpeg"/><Relationship Id="rId12"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32.jpeg"/><Relationship Id="rId11" Type="http://schemas.openxmlformats.org/officeDocument/2006/relationships/image" Target="../media/image37.jpeg"/><Relationship Id="rId5" Type="http://schemas.openxmlformats.org/officeDocument/2006/relationships/image" Target="../media/image31.jpeg"/><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s>
</file>

<file path=ppt/slides/_rels/slide2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70611" y="2643447"/>
            <a:ext cx="9135484" cy="1911927"/>
          </a:xfrm>
        </p:spPr>
        <p:txBody>
          <a:bodyPr>
            <a:normAutofit/>
            <a:scene3d>
              <a:camera prst="perspectiveBelow"/>
              <a:lightRig rig="threePt" dir="t"/>
            </a:scene3d>
          </a:bodyPr>
          <a:lstStyle/>
          <a:p>
            <a:pPr algn="ctr"/>
            <a:r>
              <a:rPr lang="en-US"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ESCULTURA</a:t>
            </a:r>
            <a:r>
              <a:rPr lang="en-US" b="1" dirty="0" smtClean="0">
                <a:ln w="6600">
                  <a:solidFill>
                    <a:schemeClr val="accent2"/>
                  </a:solidFill>
                  <a:prstDash val="solid"/>
                </a:ln>
                <a:solidFill>
                  <a:schemeClr val="accent3">
                    <a:lumMod val="75000"/>
                  </a:schemeClr>
                </a:solidFill>
                <a:effectLst>
                  <a:glow rad="228600">
                    <a:schemeClr val="accent1">
                      <a:satMod val="175000"/>
                      <a:alpha val="40000"/>
                    </a:schemeClr>
                  </a:glow>
                  <a:outerShdw dist="38100" dir="2700000" algn="tl" rotWithShape="0">
                    <a:schemeClr val="accent2"/>
                  </a:outerShdw>
                </a:effectLst>
              </a:rPr>
              <a:t> </a:t>
            </a:r>
            <a:br>
              <a:rPr lang="en-US" b="1" dirty="0" smtClean="0">
                <a:ln w="6600">
                  <a:solidFill>
                    <a:schemeClr val="accent2"/>
                  </a:solidFill>
                  <a:prstDash val="solid"/>
                </a:ln>
                <a:solidFill>
                  <a:schemeClr val="accent3">
                    <a:lumMod val="75000"/>
                  </a:schemeClr>
                </a:solidFill>
                <a:effectLst>
                  <a:glow rad="228600">
                    <a:schemeClr val="accent1">
                      <a:satMod val="175000"/>
                      <a:alpha val="40000"/>
                    </a:schemeClr>
                  </a:glow>
                  <a:outerShdw dist="38100" dir="2700000" algn="tl" rotWithShape="0">
                    <a:schemeClr val="accent2"/>
                  </a:outerShdw>
                </a:effectLst>
              </a:rPr>
            </a:br>
            <a:r>
              <a:rPr lang="en-US" sz="4800" b="1" i="1" dirty="0" smtClean="0">
                <a:ln w="12700">
                  <a:solidFill>
                    <a:schemeClr val="accent5"/>
                  </a:solidFill>
                  <a:prstDash val="solid"/>
                </a:ln>
                <a:pattFill prst="ltDnDiag">
                  <a:fgClr>
                    <a:schemeClr val="accent5">
                      <a:lumMod val="60000"/>
                      <a:lumOff val="40000"/>
                    </a:schemeClr>
                  </a:fgClr>
                  <a:bgClr>
                    <a:schemeClr val="bg1"/>
                  </a:bgClr>
                </a:pattFill>
              </a:rPr>
              <a:t>( </a:t>
            </a:r>
            <a:r>
              <a:rPr lang="en-US" sz="4000" b="1" i="1" dirty="0">
                <a:ln w="12700">
                  <a:solidFill>
                    <a:schemeClr val="accent5"/>
                  </a:solidFill>
                  <a:prstDash val="solid"/>
                </a:ln>
                <a:pattFill prst="ltDnDiag">
                  <a:fgClr>
                    <a:schemeClr val="accent5">
                      <a:lumMod val="60000"/>
                      <a:lumOff val="40000"/>
                    </a:schemeClr>
                  </a:fgClr>
                  <a:bgClr>
                    <a:schemeClr val="bg1"/>
                  </a:bgClr>
                </a:pattFill>
              </a:rPr>
              <a:t>Halo  </a:t>
            </a:r>
            <a:r>
              <a:rPr lang="en-US" sz="4000" b="1" i="1" dirty="0" err="1">
                <a:ln w="12700">
                  <a:solidFill>
                    <a:schemeClr val="accent5"/>
                  </a:solidFill>
                  <a:prstDash val="solid"/>
                </a:ln>
                <a:pattFill prst="ltDnDiag">
                  <a:fgClr>
                    <a:schemeClr val="accent5">
                      <a:lumMod val="60000"/>
                      <a:lumOff val="40000"/>
                    </a:schemeClr>
                  </a:fgClr>
                  <a:bgClr>
                    <a:schemeClr val="bg1"/>
                  </a:bgClr>
                </a:pattFill>
              </a:rPr>
              <a:t>Makerek</a:t>
            </a:r>
            <a:r>
              <a:rPr lang="en-US" sz="4000" b="1" i="1" dirty="0">
                <a:ln w="12700">
                  <a:solidFill>
                    <a:schemeClr val="accent5"/>
                  </a:solidFill>
                  <a:prstDash val="solid"/>
                </a:ln>
                <a:pattFill prst="ltDnDiag">
                  <a:fgClr>
                    <a:schemeClr val="accent5">
                      <a:lumMod val="60000"/>
                      <a:lumOff val="40000"/>
                    </a:schemeClr>
                  </a:fgClr>
                  <a:bgClr>
                    <a:schemeClr val="bg1"/>
                  </a:bgClr>
                </a:pattFill>
              </a:rPr>
              <a:t> </a:t>
            </a:r>
            <a:r>
              <a:rPr lang="en-US" sz="4800" b="1" i="1" dirty="0" smtClean="0">
                <a:ln w="12700">
                  <a:solidFill>
                    <a:schemeClr val="accent5"/>
                  </a:solidFill>
                  <a:prstDash val="solid"/>
                </a:ln>
                <a:pattFill prst="ltDnDiag">
                  <a:fgClr>
                    <a:schemeClr val="accent5">
                      <a:lumMod val="60000"/>
                      <a:lumOff val="40000"/>
                    </a:schemeClr>
                  </a:fgClr>
                  <a:bgClr>
                    <a:schemeClr val="bg1"/>
                  </a:bgClr>
                </a:pattFill>
              </a:rPr>
              <a:t>)</a:t>
            </a:r>
            <a:endParaRPr lang="en-US" b="1" dirty="0">
              <a:ln w="6600">
                <a:solidFill>
                  <a:schemeClr val="accent2"/>
                </a:solidFill>
                <a:prstDash val="solid"/>
              </a:ln>
              <a:solidFill>
                <a:schemeClr val="accent3">
                  <a:lumMod val="75000"/>
                </a:schemeClr>
              </a:solidFill>
              <a:effectLst>
                <a:glow rad="228600">
                  <a:schemeClr val="accent1">
                    <a:satMod val="175000"/>
                    <a:alpha val="40000"/>
                  </a:schemeClr>
                </a:glow>
                <a:outerShdw dist="38100" dir="2700000" algn="tl" rotWithShape="0">
                  <a:schemeClr val="accent2"/>
                </a:outerShdw>
              </a:effectLst>
            </a:endParaRPr>
          </a:p>
        </p:txBody>
      </p:sp>
      <p:sp>
        <p:nvSpPr>
          <p:cNvPr id="4" name="Title 1"/>
          <p:cNvSpPr txBox="1">
            <a:spLocks/>
          </p:cNvSpPr>
          <p:nvPr/>
        </p:nvSpPr>
        <p:spPr>
          <a:xfrm>
            <a:off x="2342602" y="1064029"/>
            <a:ext cx="7699173" cy="1305432"/>
          </a:xfrm>
          <a:prstGeom prst="rect">
            <a:avLst/>
          </a:prstGeom>
        </p:spPr>
        <p:txBody>
          <a:bodyPr vert="horz" lIns="91440" tIns="45720" rIns="91440" bIns="45720" rtlCol="0" anchor="b">
            <a:normAutofit fontScale="37500" lnSpcReduction="20000"/>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120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FORMASAUN </a:t>
            </a:r>
            <a:endParaRPr lang="en-US" sz="120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r>
              <a:rPr lang="en-US"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t>
            </a:r>
            <a:br>
              <a:rPr lang="en-US"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br>
            <a:endParaRPr lang="en-US"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6" name="Subtitle 2"/>
          <p:cNvSpPr txBox="1">
            <a:spLocks/>
          </p:cNvSpPr>
          <p:nvPr/>
        </p:nvSpPr>
        <p:spPr>
          <a:xfrm>
            <a:off x="1446414" y="6344088"/>
            <a:ext cx="5020888" cy="473825"/>
          </a:xfrm>
          <a:prstGeom prst="rect">
            <a:avLst/>
          </a:prstGeom>
        </p:spPr>
        <p:txBody>
          <a:bodyPr vert="horz" lIns="91440" tIns="45720" rIns="91440" bIns="45720" rtlCol="0" anchor="t">
            <a:normAutofit/>
            <a:scene3d>
              <a:camera prst="orthographicFront"/>
              <a:lightRig rig="threePt" dir="t"/>
            </a:scene3d>
            <a:sp3d extrusionH="57150">
              <a:bevelT w="38100" h="38100" prst="relaxedInset"/>
            </a:sp3d>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800" i="1" dirty="0" err="1" smtClean="0">
                <a:latin typeface="Sitka Heading" pitchFamily="2" charset="0"/>
              </a:rPr>
              <a:t>Secretara</a:t>
            </a:r>
            <a:r>
              <a:rPr lang="en-US" sz="800" i="1" dirty="0" smtClean="0">
                <a:latin typeface="Sitka Heading" pitchFamily="2" charset="0"/>
              </a:rPr>
              <a:t> </a:t>
            </a:r>
            <a:r>
              <a:rPr lang="en-US" sz="800" i="1" dirty="0">
                <a:latin typeface="Sitka Heading" pitchFamily="2" charset="0"/>
              </a:rPr>
              <a:t>de </a:t>
            </a:r>
            <a:r>
              <a:rPr lang="en-US" sz="800" i="1" dirty="0" err="1">
                <a:latin typeface="Sitka Heading" pitchFamily="2" charset="0"/>
              </a:rPr>
              <a:t>estado</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SEAC ), </a:t>
            </a:r>
            <a:r>
              <a:rPr lang="en-US" sz="800" i="1" dirty="0" err="1">
                <a:latin typeface="Sitka Heading" pitchFamily="2" charset="0"/>
              </a:rPr>
              <a:t>Diresaun</a:t>
            </a:r>
            <a:r>
              <a:rPr lang="en-US" sz="800" i="1" dirty="0">
                <a:latin typeface="Sitka Heading" pitchFamily="2" charset="0"/>
              </a:rPr>
              <a:t> </a:t>
            </a:r>
            <a:r>
              <a:rPr lang="en-US" sz="800" i="1" dirty="0" err="1">
                <a:latin typeface="Sitka Heading" pitchFamily="2" charset="0"/>
              </a:rPr>
              <a:t>Nasional</a:t>
            </a:r>
            <a:r>
              <a:rPr lang="en-US" sz="800" i="1" dirty="0">
                <a:latin typeface="Sitka Heading" pitchFamily="2" charset="0"/>
              </a:rPr>
              <a:t> </a:t>
            </a:r>
            <a:r>
              <a:rPr lang="en-US" sz="800" i="1" dirty="0" err="1">
                <a:latin typeface="Sitka Heading" pitchFamily="2" charset="0"/>
              </a:rPr>
              <a:t>Promosaun</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DNPAC ) </a:t>
            </a:r>
            <a:endParaRPr lang="en-US" sz="800" dirty="0">
              <a:latin typeface="Sitka Heading" pitchFamily="2" charset="0"/>
            </a:endParaRPr>
          </a:p>
          <a:p>
            <a:r>
              <a:rPr lang="en-US" sz="800" i="1" dirty="0" err="1">
                <a:latin typeface="Sitka Heading" pitchFamily="2" charset="0"/>
              </a:rPr>
              <a:t>Formasaun</a:t>
            </a:r>
            <a:r>
              <a:rPr lang="en-US" sz="800" i="1" dirty="0">
                <a:latin typeface="Sitka Heading" pitchFamily="2" charset="0"/>
              </a:rPr>
              <a:t> : </a:t>
            </a:r>
            <a:r>
              <a:rPr lang="en-US" sz="800" i="1" dirty="0" err="1">
                <a:latin typeface="Sitka Heading" pitchFamily="2" charset="0"/>
              </a:rPr>
              <a:t>Escultura</a:t>
            </a:r>
            <a:r>
              <a:rPr lang="en-US" sz="800" i="1" dirty="0">
                <a:latin typeface="Sitka Heading" pitchFamily="2" charset="0"/>
              </a:rPr>
              <a:t> / </a:t>
            </a:r>
            <a:r>
              <a:rPr lang="en-US" sz="800" i="1" dirty="0" err="1">
                <a:latin typeface="Sitka Heading" pitchFamily="2" charset="0"/>
              </a:rPr>
              <a:t>Badain</a:t>
            </a:r>
            <a:r>
              <a:rPr lang="en-US" sz="800" i="1" dirty="0">
                <a:latin typeface="Sitka Heading" pitchFamily="2" charset="0"/>
              </a:rPr>
              <a:t> </a:t>
            </a:r>
            <a:r>
              <a:rPr lang="en-US" sz="800" i="1" dirty="0" err="1">
                <a:latin typeface="Sitka Heading" pitchFamily="2" charset="0"/>
              </a:rPr>
              <a:t>Makerek</a:t>
            </a:r>
            <a:r>
              <a:rPr lang="en-US" sz="800" i="1" dirty="0">
                <a:latin typeface="Sitka Heading" pitchFamily="2" charset="0"/>
              </a:rPr>
              <a:t>, </a:t>
            </a:r>
            <a:r>
              <a:rPr lang="en-US" sz="800" i="1" dirty="0" err="1">
                <a:latin typeface="Sitka Heading" pitchFamily="2" charset="0"/>
              </a:rPr>
              <a:t>Municipio</a:t>
            </a:r>
            <a:r>
              <a:rPr lang="en-US" sz="800" i="1" dirty="0">
                <a:latin typeface="Sitka Heading" pitchFamily="2" charset="0"/>
              </a:rPr>
              <a:t> </a:t>
            </a:r>
            <a:r>
              <a:rPr lang="en-US" sz="800" i="1" dirty="0" err="1">
                <a:latin typeface="Sitka Heading" pitchFamily="2" charset="0"/>
              </a:rPr>
              <a:t>Manufahi</a:t>
            </a:r>
            <a:r>
              <a:rPr lang="en-US" sz="800" i="1" dirty="0">
                <a:latin typeface="Sitka Heading" pitchFamily="2" charset="0"/>
              </a:rPr>
              <a:t> ; </a:t>
            </a:r>
            <a:r>
              <a:rPr lang="en-US" sz="800" i="1" dirty="0" err="1">
                <a:latin typeface="Sitka Heading" pitchFamily="2" charset="0"/>
              </a:rPr>
              <a:t>Hakerek</a:t>
            </a:r>
            <a:r>
              <a:rPr lang="en-US" sz="800" i="1" dirty="0">
                <a:latin typeface="Sitka Heading" pitchFamily="2" charset="0"/>
              </a:rPr>
              <a:t> </a:t>
            </a:r>
            <a:r>
              <a:rPr lang="en-US" sz="800" i="1" dirty="0" err="1">
                <a:latin typeface="Sitka Heading" pitchFamily="2" charset="0"/>
              </a:rPr>
              <a:t>Amorino</a:t>
            </a:r>
            <a:r>
              <a:rPr lang="en-US" sz="800" i="1" dirty="0">
                <a:latin typeface="Sitka Heading" pitchFamily="2" charset="0"/>
              </a:rPr>
              <a:t> da Costa Mendes </a:t>
            </a:r>
            <a:r>
              <a:rPr lang="en-US" sz="800" i="1" dirty="0" err="1">
                <a:latin typeface="Sitka Heading" pitchFamily="2" charset="0"/>
              </a:rPr>
              <a:t>Sarmento</a:t>
            </a:r>
            <a:r>
              <a:rPr lang="en-US" sz="800" i="1" dirty="0">
                <a:latin typeface="Sitka Heading" pitchFamily="2" charset="0"/>
              </a:rPr>
              <a:t> </a:t>
            </a:r>
            <a:endParaRPr lang="en-US" sz="800" dirty="0">
              <a:latin typeface="Sitka Heading" pitchFamily="2" charset="0"/>
            </a:endParaRPr>
          </a:p>
          <a:p>
            <a:endParaRPr lang="en-US" sz="2000" dirty="0" smtClean="0">
              <a:ln w="13462">
                <a:solidFill>
                  <a:srgbClr val="92D050"/>
                </a:solidFill>
                <a:prstDash val="solid"/>
              </a:ln>
              <a:latin typeface="Gill Sans Ultra Bold" panose="020B0A02020104020203" pitchFamily="34" charset="0"/>
              <a:cs typeface="Times New Roman" panose="02020603050405020304" pitchFamily="18" charset="0"/>
            </a:endParaRPr>
          </a:p>
          <a:p>
            <a:endParaRPr lang="en-US" dirty="0">
              <a:ln>
                <a:solidFill>
                  <a:srgbClr val="92D050"/>
                </a:solidFill>
              </a:ln>
              <a:latin typeface="Gill Sans Ultra Bold" panose="020B0A02020104020203" pitchFamily="34" charset="0"/>
            </a:endParaRPr>
          </a:p>
        </p:txBody>
      </p:sp>
      <p:sp>
        <p:nvSpPr>
          <p:cNvPr id="7" name="Rectangle 1"/>
          <p:cNvSpPr>
            <a:spLocks noChangeArrowheads="1"/>
          </p:cNvSpPr>
          <p:nvPr/>
        </p:nvSpPr>
        <p:spPr bwMode="auto">
          <a:xfrm>
            <a:off x="10396451" y="6581001"/>
            <a:ext cx="1795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1pPr>
            <a:lvl2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2pPr>
            <a:lvl3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3pPr>
            <a:lvl4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4pPr>
            <a:lvl5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5pPr>
            <a:lvl6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6pPr>
            <a:lvl7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7pPr>
            <a:lvl8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8pPr>
            <a:lvl9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tab pos="2971800" algn="ctr"/>
                <a:tab pos="5943600" algn="r"/>
              </a:tabLst>
            </a:pP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Che</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arino</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lara</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82 ( 82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Manufuik</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Lian</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857850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2916" y="91440"/>
            <a:ext cx="2766492" cy="1298103"/>
          </a:xfrm>
        </p:spPr>
        <p:style>
          <a:lnRef idx="2">
            <a:schemeClr val="accent3">
              <a:shade val="50000"/>
            </a:schemeClr>
          </a:lnRef>
          <a:fillRef idx="1">
            <a:schemeClr val="accent3"/>
          </a:fillRef>
          <a:effectRef idx="0">
            <a:schemeClr val="accent3"/>
          </a:effectRef>
          <a:fontRef idx="minor">
            <a:schemeClr val="lt1"/>
          </a:fontRef>
        </p:style>
        <p:txBody>
          <a:bodyPr>
            <a:normAutofit fontScale="90000"/>
          </a:bodyPr>
          <a:lstStyle/>
          <a:p>
            <a:pPr lvl="0" algn="ctr"/>
            <a:r>
              <a:rPr lang="en-US" sz="3600" b="1" dirty="0" smtClean="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pitchFamily="18" charset="0"/>
                <a:ea typeface="Calibri" panose="020F0502020204030204" pitchFamily="34" charset="0"/>
                <a:cs typeface="Times New Roman" panose="02020603050405020304" pitchFamily="18" charset="0"/>
              </a:rPr>
              <a:t/>
            </a:r>
            <a:br>
              <a:rPr lang="en-US" sz="3600" b="1" dirty="0" smtClean="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pitchFamily="18" charset="0"/>
                <a:ea typeface="Calibri" panose="020F0502020204030204" pitchFamily="34" charset="0"/>
                <a:cs typeface="Times New Roman" panose="02020603050405020304" pitchFamily="18" charset="0"/>
              </a:rPr>
            </a:br>
            <a:r>
              <a:rPr lang="en-US" sz="3600" b="1" dirty="0" smtClean="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pitchFamily="18" charset="0"/>
                <a:ea typeface="Calibri" panose="020F0502020204030204" pitchFamily="34" charset="0"/>
                <a:cs typeface="Times New Roman" panose="02020603050405020304" pitchFamily="18" charset="0"/>
              </a:rPr>
              <a:t>I</a:t>
            </a:r>
            <a:br>
              <a:rPr lang="en-US" sz="3600" b="1" dirty="0" smtClean="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pitchFamily="18" charset="0"/>
                <a:ea typeface="Calibri" panose="020F0502020204030204" pitchFamily="34" charset="0"/>
                <a:cs typeface="Times New Roman" panose="02020603050405020304" pitchFamily="18" charset="0"/>
              </a:rPr>
            </a:br>
            <a:r>
              <a:rPr lang="en-US" sz="3600" b="1" dirty="0" smtClean="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pitchFamily="18" charset="0"/>
                <a:ea typeface="Calibri" panose="020F0502020204030204" pitchFamily="34" charset="0"/>
                <a:cs typeface="Times New Roman" panose="02020603050405020304" pitchFamily="18" charset="0"/>
              </a:rPr>
              <a:t>ESCULTURA</a:t>
            </a:r>
            <a:r>
              <a:rPr lang="en-US" sz="3100" b="1" dirty="0" smtClean="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pitchFamily="18" charset="0"/>
                <a:ea typeface="Calibri" panose="020F0502020204030204" pitchFamily="34" charset="0"/>
                <a:cs typeface="Times New Roman" panose="02020603050405020304" pitchFamily="18" charset="0"/>
              </a:rPr>
              <a:t> </a:t>
            </a:r>
            <a:r>
              <a:rPr lang="en-US" sz="1100" b="1" dirty="0">
                <a:ln w="6600">
                  <a:solidFill>
                    <a:schemeClr val="accent2"/>
                  </a:solidFill>
                  <a:prstDash val="solid"/>
                </a:ln>
                <a:solidFill>
                  <a:srgbClr val="FFFFFF"/>
                </a:solidFill>
                <a:effectLst>
                  <a:outerShdw dist="38100" dir="2700000" algn="tl" rotWithShape="0">
                    <a:schemeClr val="accent2"/>
                  </a:outerShdw>
                </a:effectLst>
              </a:rPr>
              <a:t/>
            </a:r>
            <a:br>
              <a:rPr lang="en-US" sz="1100" b="1" dirty="0">
                <a:ln w="6600">
                  <a:solidFill>
                    <a:schemeClr val="accent2"/>
                  </a:solidFill>
                  <a:prstDash val="solid"/>
                </a:ln>
                <a:solidFill>
                  <a:srgbClr val="FFFFFF"/>
                </a:solidFill>
                <a:effectLst>
                  <a:outerShdw dist="38100" dir="2700000" algn="tl" rotWithShape="0">
                    <a:schemeClr val="accent2"/>
                  </a:outerShdw>
                </a:effectLst>
              </a:rPr>
            </a:br>
            <a:endParaRPr lang="en-US"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3" name="Content Placeholder 2"/>
          <p:cNvSpPr>
            <a:spLocks noGrp="1"/>
          </p:cNvSpPr>
          <p:nvPr>
            <p:ph idx="1"/>
          </p:nvPr>
        </p:nvSpPr>
        <p:spPr>
          <a:xfrm>
            <a:off x="4385827" y="214410"/>
            <a:ext cx="7601126" cy="5754129"/>
          </a:xfrm>
          <a:ln/>
        </p:spPr>
        <p:style>
          <a:lnRef idx="1">
            <a:schemeClr val="accent5"/>
          </a:lnRef>
          <a:fillRef idx="3">
            <a:schemeClr val="accent5"/>
          </a:fillRef>
          <a:effectRef idx="2">
            <a:schemeClr val="accent5"/>
          </a:effectRef>
          <a:fontRef idx="minor">
            <a:schemeClr val="lt1"/>
          </a:fontRef>
        </p:style>
        <p:txBody>
          <a:bodyPr>
            <a:normAutofit fontScale="92500" lnSpcReduction="10000"/>
          </a:bodyPr>
          <a:lstStyle/>
          <a:p>
            <a:pPr marL="0" lvl="0" indent="0" algn="just" defTabSz="914400" eaLnBrk="0" fontAlgn="base" hangingPunct="0">
              <a:spcBef>
                <a:spcPct val="0"/>
              </a:spcBef>
              <a:spcAft>
                <a:spcPct val="0"/>
              </a:spcAft>
              <a:buClrTx/>
              <a:buNone/>
            </a:pP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arte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infeita</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ka</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rgbClr val="1F1F1F"/>
                </a:solidFill>
                <a:latin typeface="Calibri" panose="020F0502020204030204" pitchFamily="34" charset="0"/>
                <a:ea typeface="Calibri" panose="020F0502020204030204" pitchFamily="34" charset="0"/>
                <a:cs typeface="Times New Roman" panose="02020603050405020304" pitchFamily="18" charset="0"/>
              </a:rPr>
              <a:t>“</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badain</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Makerek</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rgbClr val="1F1F1F"/>
                </a:solidFill>
                <a:latin typeface="Calibri" panose="020F0502020204030204" pitchFamily="34" charset="0"/>
                <a:ea typeface="Calibri" panose="020F0502020204030204" pitchFamily="34" charset="0"/>
                <a:cs typeface="Times New Roman" panose="02020603050405020304" pitchFamily="18" charset="0"/>
              </a:rPr>
              <a:t>“</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smtClean="0">
                <a:solidFill>
                  <a:srgbClr val="1F1F1F"/>
                </a:solidFill>
                <a:latin typeface="Calibri" panose="020F0502020204030204" pitchFamily="34" charset="0"/>
                <a:ea typeface="Calibri" panose="020F0502020204030204" pitchFamily="34" charset="0"/>
                <a:cs typeface="Times New Roman" panose="02020603050405020304" pitchFamily="18" charset="0"/>
              </a:rPr>
              <a:t>’</a:t>
            </a:r>
            <a:r>
              <a:rPr lang="en-US" dirty="0" err="1"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e</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mai</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ho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estoria</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rgbClr val="1F1F1F"/>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rgbClr val="1F1F1F"/>
                </a:solidFill>
                <a:latin typeface="Calibri" panose="020F0502020204030204" pitchFamily="34" charset="0"/>
                <a:ea typeface="Calibri" panose="020F0502020204030204" pitchFamily="34" charset="0"/>
                <a:cs typeface="Times New Roman" panose="02020603050405020304" pitchFamily="18" charset="0"/>
              </a:rPr>
              <a:t>é</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naruk</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tebes</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hahu</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husi</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tinan</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rihun</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hirak</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liu</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ba,dezenvolve</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Dongyang</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Nasaun</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Cina</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tempo </a:t>
            </a:r>
            <a:r>
              <a:rPr lang="en-US" dirty="0" err="1"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dinasti</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 </a:t>
            </a:r>
            <a:r>
              <a:rPr lang="en-US" dirty="0" err="1"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ukun</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 </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Ming ho Qin </a:t>
            </a:r>
            <a:r>
              <a:rPr lang="en-US" dirty="0" err="1"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nian</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fase</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40C28"/>
                </a:solidFill>
                <a:latin typeface="Times New Roman" panose="02020603050405020304" pitchFamily="18" charset="0"/>
                <a:ea typeface="Calibri" panose="020F0502020204030204" pitchFamily="34" charset="0"/>
                <a:cs typeface="Times New Roman" panose="02020603050405020304" pitchFamily="18" charset="0"/>
              </a:rPr>
              <a:t>Neolitikum</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rgbClr val="1F1F1F"/>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rgbClr val="1F1F1F"/>
                </a:solidFill>
                <a:latin typeface="Calibri" panose="020F0502020204030204" pitchFamily="34" charset="0"/>
                <a:ea typeface="Calibri" panose="020F0502020204030204" pitchFamily="34" charset="0"/>
                <a:cs typeface="Times New Roman" panose="02020603050405020304" pitchFamily="18" charset="0"/>
              </a:rPr>
              <a:t>é</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tempo </a:t>
            </a:r>
            <a:r>
              <a:rPr lang="en-US" dirty="0" err="1"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ne’eba</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ema</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halo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pintura</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ka</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halo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dezenho</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ba</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ai</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ka</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fatuk</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mosu</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husi</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toman</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Hemodu</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Yuyao</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regiaun</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Zhejiang,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besik</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Shanghai,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maizamenus</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tinan</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7000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liu</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ba</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n</a:t>
            </a:r>
            <a:r>
              <a:rPr lang="en-US" dirty="0" err="1">
                <a:solidFill>
                  <a:srgbClr val="1F1F1F"/>
                </a:solidFill>
                <a:latin typeface="Calibri" panose="020F0502020204030204" pitchFamily="34" charset="0"/>
                <a:ea typeface="Calibri" panose="020F0502020204030204" pitchFamily="34" charset="0"/>
                <a:cs typeface="Times New Roman" panose="02020603050405020304" pitchFamily="18" charset="0"/>
              </a:rPr>
              <a:t>ú</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rgbClr val="1F1F1F"/>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e</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tecnico</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halo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dezenho</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ai</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tempo Qin ho Han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rgbClr val="1F1F1F"/>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rgbClr val="1F1F1F"/>
                </a:solidFill>
                <a:latin typeface="Calibri" panose="020F0502020204030204" pitchFamily="34" charset="0"/>
                <a:ea typeface="Calibri" panose="020F0502020204030204" pitchFamily="34" charset="0"/>
                <a:cs typeface="Times New Roman" panose="02020603050405020304" pitchFamily="18" charset="0"/>
              </a:rPr>
              <a:t>é</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trata</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ho </a:t>
            </a:r>
            <a:r>
              <a:rPr lang="en-US" dirty="0" err="1"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atensaun</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i="1"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i="1" dirty="0" err="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Cendrung</a:t>
            </a:r>
            <a:r>
              <a:rPr lang="en-US" i="1"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 </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ho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tecnico</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pinta</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dezenho</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ai</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rgbClr val="1F1F1F"/>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rgbClr val="1F1F1F"/>
                </a:solidFill>
                <a:latin typeface="Calibri" panose="020F0502020204030204" pitchFamily="34" charset="0"/>
                <a:ea typeface="Calibri" panose="020F0502020204030204" pitchFamily="34" charset="0"/>
                <a:cs typeface="Times New Roman" panose="02020603050405020304" pitchFamily="18" charset="0"/>
              </a:rPr>
              <a:t>é</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furak</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no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perfeitu</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a:t>
            </a:r>
          </a:p>
          <a:p>
            <a:pPr marL="0" lvl="0" indent="0" algn="just" defTabSz="914400" eaLnBrk="0" fontAlgn="base" hangingPunct="0">
              <a:spcBef>
                <a:spcPct val="0"/>
              </a:spcBef>
              <a:spcAft>
                <a:spcPct val="0"/>
              </a:spcAft>
              <a:buClrTx/>
              <a:buNone/>
            </a:pPr>
            <a:endParaRPr lang="en-US" sz="1050" dirty="0">
              <a:solidFill>
                <a:schemeClr val="tx1"/>
              </a:solidFill>
            </a:endParaRPr>
          </a:p>
          <a:p>
            <a:pPr marL="0" lvl="0" indent="0" algn="just" defTabSz="914400" eaLnBrk="0" fontAlgn="base" hangingPunct="0">
              <a:spcBef>
                <a:spcPct val="0"/>
              </a:spcBef>
              <a:spcAft>
                <a:spcPct val="0"/>
              </a:spcAft>
              <a:buClrTx/>
              <a:buNone/>
            </a:pP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Indonesia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rgbClr val="1F1F1F"/>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rgbClr val="1F1F1F"/>
                </a:solidFill>
                <a:latin typeface="Calibri" panose="020F0502020204030204" pitchFamily="34" charset="0"/>
                <a:ea typeface="Calibri" panose="020F0502020204030204" pitchFamily="34" charset="0"/>
                <a:cs typeface="Times New Roman" panose="02020603050405020304" pitchFamily="18" charset="0"/>
              </a:rPr>
              <a:t>é</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konhesedu</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mak</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Rai</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Jepara</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Jepara</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i="1" dirty="0" err="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badai</a:t>
            </a:r>
            <a:r>
              <a:rPr lang="en-US" i="1"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makerek</a:t>
            </a:r>
            <a:r>
              <a:rPr lang="en-US"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i="1" dirty="0" err="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Jepara</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nudar</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arte </a:t>
            </a:r>
            <a:r>
              <a:rPr lang="en-US" dirty="0" err="1"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makerek,ida</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ne’ebe</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konhesidu</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indoensia</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laran</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tomak</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to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nasaun</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seluk</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konhesidu</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tamba</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dezenho</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rgbClr val="1F1F1F"/>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rgbClr val="1F1F1F"/>
                </a:solidFill>
                <a:latin typeface="Calibri" panose="020F0502020204030204" pitchFamily="34" charset="0"/>
                <a:ea typeface="Calibri" panose="020F0502020204030204" pitchFamily="34" charset="0"/>
                <a:cs typeface="Times New Roman" panose="02020603050405020304" pitchFamily="18" charset="0"/>
              </a:rPr>
              <a:t>é</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detaillu</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no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komplikadu</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ho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demensaun</a:t>
            </a:r>
            <a:r>
              <a:rPr lang="en-US"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tolu</a:t>
            </a: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a:t>
            </a:r>
          </a:p>
          <a:p>
            <a:pPr marL="0" lvl="0" indent="0" algn="just" defTabSz="914400" eaLnBrk="0" fontAlgn="base" hangingPunct="0">
              <a:spcBef>
                <a:spcPct val="0"/>
              </a:spcBef>
              <a:spcAft>
                <a:spcPct val="0"/>
              </a:spcAft>
              <a:buClrTx/>
              <a:buNone/>
            </a:pPr>
            <a:r>
              <a:rPr lang="en-US"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endParaRPr lang="en-US" sz="1050" dirty="0">
              <a:solidFill>
                <a:schemeClr val="tx1"/>
              </a:solidFill>
            </a:endParaRPr>
          </a:p>
          <a:p>
            <a:pPr marL="0" lvl="0" indent="0" algn="just" defTabSz="914400" eaLnBrk="0" fontAlgn="base" hangingPunct="0">
              <a:spcBef>
                <a:spcPct val="0"/>
              </a:spcBef>
              <a:spcAft>
                <a:spcPct val="0"/>
              </a:spcAft>
              <a:buClrTx/>
              <a:buNone/>
            </a:pP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Nasaun</a:t>
            </a:r>
            <a:r>
              <a:rPr lang="en-US"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 Timor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Leste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lian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cultural </a:t>
            </a:r>
            <a:r>
              <a:rPr lang="en-US" dirty="0" err="1"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ka</a:t>
            </a:r>
            <a:r>
              <a:rPr lang="en-US"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E</a:t>
            </a:r>
            <a:r>
              <a:rPr lang="en-US" i="1" dirty="0" err="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timologia</a:t>
            </a:r>
            <a:r>
              <a:rPr lang="en-US" i="1" dirty="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i="1" dirty="0" err="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i="1" dirty="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a:t>
            </a:r>
            <a:r>
              <a:rPr lang="en-US"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i="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halo </a:t>
            </a:r>
            <a:r>
              <a:rPr lang="en-US" i="1"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Makerek</a:t>
            </a:r>
            <a:r>
              <a:rPr lang="en-US" i="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lian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Indoensia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Ukiran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hahu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mosu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tempo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ida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hanaran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Ria</a:t>
            </a:r>
            <a:r>
              <a:rPr lang="en-US"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Ho </a:t>
            </a:r>
            <a:r>
              <a:rPr lang="en-US" dirty="0" err="1"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Rai</a:t>
            </a:r>
            <a:r>
              <a:rPr lang="en-US"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smtClean="0">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smtClean="0">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nia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dezenvolvementu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halo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makerek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kontinua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hodi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to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fase</a:t>
            </a:r>
            <a:r>
              <a:rPr lang="en-US"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ilat</a:t>
            </a:r>
            <a:r>
              <a:rPr lang="en-US"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ho </a:t>
            </a:r>
            <a:r>
              <a:rPr lang="en-US"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bosok</a:t>
            </a:r>
            <a:r>
              <a:rPr lang="en-US"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fatuk</a:t>
            </a:r>
            <a:r>
              <a:rPr lang="en-US"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hada</a:t>
            </a:r>
            <a:r>
              <a:rPr lang="en-US"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ai</a:t>
            </a:r>
            <a:r>
              <a:rPr lang="en-US"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T</a:t>
            </a:r>
            <a:r>
              <a:rPr lang="en-US" dirty="0" err="1">
                <a:solidFill>
                  <a:srgbClr val="7030A0"/>
                </a:solidFill>
                <a:latin typeface="Calibri" panose="020F0502020204030204" pitchFamily="34" charset="0"/>
                <a:ea typeface="Calibri" panose="020F0502020204030204" pitchFamily="34" charset="0"/>
                <a:cs typeface="Times New Roman" panose="02020603050405020304" pitchFamily="18" charset="0"/>
              </a:rPr>
              <a:t>ó</a:t>
            </a:r>
            <a:r>
              <a:rPr lang="en-US"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s</a:t>
            </a:r>
            <a:r>
              <a:rPr lang="en-US"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fatuk</a:t>
            </a:r>
            <a:r>
              <a:rPr lang="en-US"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sadan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tempo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kontinua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prezerva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konsagrado</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tiha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prosesu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halo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harii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uma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lulik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sira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nia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existensia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to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ukun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nakukun</a:t>
            </a:r>
            <a:r>
              <a:rPr lang="en-US"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ho </a:t>
            </a:r>
            <a:r>
              <a:rPr lang="en-US"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naroman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lao</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tesik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to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kombinasaun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ukun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rai</a:t>
            </a:r>
            <a:r>
              <a:rPr lang="en-US"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Maran</a:t>
            </a:r>
            <a:r>
              <a:rPr lang="en-US"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ho </a:t>
            </a:r>
            <a:r>
              <a:rPr lang="en-US"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Tasi</a:t>
            </a:r>
            <a:r>
              <a:rPr lang="en-US"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7030A0"/>
                </a:solidFill>
                <a:latin typeface="Times New Roman" panose="02020603050405020304" pitchFamily="18" charset="0"/>
                <a:ea typeface="Calibri" panose="020F0502020204030204" pitchFamily="34" charset="0"/>
                <a:cs typeface="Times New Roman" panose="02020603050405020304" pitchFamily="18" charset="0"/>
              </a:rPr>
              <a:t>laran</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,ohin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loron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nasaun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Timor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leste,hamrik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independente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sabrano</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hanesan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estadu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de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dereitu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e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demokratiku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nafatin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existe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makerek</a:t>
            </a:r>
            <a:r>
              <a:rPr lang="en-US"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nian</a:t>
            </a:r>
            <a:r>
              <a:rPr lang="en-US"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p>
          <a:p>
            <a:pPr marL="0" lvl="0" indent="0" algn="just" defTabSz="914400" eaLnBrk="0" fontAlgn="base" hangingPunct="0">
              <a:spcBef>
                <a:spcPct val="0"/>
              </a:spcBef>
              <a:spcAft>
                <a:spcPct val="0"/>
              </a:spcAft>
              <a:buClrTx/>
              <a:buNone/>
            </a:pPr>
            <a:endParaRPr lang="en-US" sz="1050" dirty="0">
              <a:solidFill>
                <a:schemeClr val="tx1"/>
              </a:solidFill>
            </a:endParaRPr>
          </a:p>
          <a:p>
            <a:pPr marL="0" lvl="0" indent="0" algn="just" defTabSz="914400" eaLnBrk="0" fontAlgn="base" hangingPunct="0">
              <a:spcBef>
                <a:spcPct val="0"/>
              </a:spcBef>
              <a:spcAft>
                <a:spcPct val="0"/>
              </a:spcAft>
              <a:buClrTx/>
              <a:buNone/>
            </a:pP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nasaun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timor</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leste,ohin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loron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hafahe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Rua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1.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konsagarado</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CustumarioTradisonais</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 2.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transformasaun</a:t>
            </a:r>
            <a:r>
              <a:rPr lang="en-US"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sosio</a:t>
            </a:r>
            <a:r>
              <a:rPr lang="en-US"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-Cultural.</a:t>
            </a:r>
            <a:endParaRPr lang="en-US" sz="2800" dirty="0">
              <a:solidFill>
                <a:schemeClr val="tx1"/>
              </a:solidFill>
              <a:latin typeface="Arial" panose="020B0604020202020204" pitchFamily="34" charset="0"/>
            </a:endParaRPr>
          </a:p>
          <a:p>
            <a:pPr algn="just"/>
            <a:endParaRPr lang="en-US" dirty="0"/>
          </a:p>
        </p:txBody>
      </p:sp>
      <p:sp>
        <p:nvSpPr>
          <p:cNvPr id="4" name="Text Placeholder 3"/>
          <p:cNvSpPr>
            <a:spLocks noGrp="1"/>
          </p:cNvSpPr>
          <p:nvPr>
            <p:ph type="body" sz="half" idx="2"/>
          </p:nvPr>
        </p:nvSpPr>
        <p:spPr>
          <a:xfrm>
            <a:off x="774209" y="1515487"/>
            <a:ext cx="3505199" cy="4262436"/>
          </a:xfrm>
          <a:solidFill>
            <a:schemeClr val="accent5">
              <a:lumMod val="40000"/>
              <a:lumOff val="60000"/>
            </a:schemeClr>
          </a:solidFill>
          <a:ln w="28575">
            <a:solidFill>
              <a:schemeClr val="tx1"/>
            </a:solidFill>
          </a:ln>
        </p:spPr>
        <p:txBody>
          <a:bodyPr/>
          <a:lstStyle/>
          <a:p>
            <a:pPr algn="ctr"/>
            <a:r>
              <a:rPr lang="en-US" dirty="0" smtClean="0">
                <a:ln w="19050"/>
                <a:solidFill>
                  <a:schemeClr val="tx1"/>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ESCULTURA </a:t>
            </a:r>
            <a:r>
              <a:rPr lang="en-US" dirty="0">
                <a:ln w="19050"/>
                <a:solidFill>
                  <a:schemeClr val="tx1"/>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NIA MORIS KA HISTORICA ESCULTURA NIA </a:t>
            </a:r>
            <a:r>
              <a:rPr lang="en-US" dirty="0" smtClean="0">
                <a:ln w="19050"/>
                <a:solidFill>
                  <a:schemeClr val="tx1"/>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EXISTENSIA</a:t>
            </a:r>
            <a:endParaRPr lang="en-US" dirty="0">
              <a:ln w="19050"/>
              <a:solidFill>
                <a:schemeClr val="tx1"/>
              </a:solidFill>
              <a:effectLst>
                <a:outerShdw blurRad="38100" dist="19050" dir="2700000" algn="tl" rotWithShape="0">
                  <a:schemeClr val="dk1">
                    <a:alpha val="40000"/>
                  </a:schemeClr>
                </a:outerShdw>
              </a:effectLst>
            </a:endParaRPr>
          </a:p>
        </p:txBody>
      </p:sp>
      <p:pic>
        <p:nvPicPr>
          <p:cNvPr id="3073" name="Picture 41" descr="IMG_1704"/>
          <p:cNvPicPr>
            <a:picLocks noChangeAspect="1" noChangeArrowheads="1"/>
          </p:cNvPicPr>
          <p:nvPr/>
        </p:nvPicPr>
        <p:blipFill>
          <a:blip r:embed="rId2">
            <a:extLst>
              <a:ext uri="{28A0092B-C50C-407E-A947-70E740481C1C}">
                <a14:useLocalDpi xmlns:a14="http://schemas.microsoft.com/office/drawing/2010/main" val="0"/>
              </a:ext>
            </a:extLst>
          </a:blip>
          <a:srcRect l="30598" t="6874" r="41261"/>
          <a:stretch>
            <a:fillRect/>
          </a:stretch>
        </p:blipFill>
        <p:spPr bwMode="auto">
          <a:xfrm>
            <a:off x="1417117" y="2215529"/>
            <a:ext cx="2390403" cy="3276000"/>
          </a:xfrm>
          <a:prstGeom prst="rect">
            <a:avLst/>
          </a:prstGeom>
          <a:noFill/>
          <a:extLst>
            <a:ext uri="{909E8E84-426E-40DD-AFC4-6F175D3DCCD1}">
              <a14:hiddenFill xmlns:a14="http://schemas.microsoft.com/office/drawing/2010/main">
                <a:solidFill>
                  <a:srgbClr val="FFFFFF"/>
                </a:solidFill>
              </a14:hiddenFill>
            </a:ext>
          </a:extLst>
        </p:spPr>
      </p:pic>
      <p:sp>
        <p:nvSpPr>
          <p:cNvPr id="9" name="Subtitle 2"/>
          <p:cNvSpPr txBox="1">
            <a:spLocks/>
          </p:cNvSpPr>
          <p:nvPr/>
        </p:nvSpPr>
        <p:spPr>
          <a:xfrm>
            <a:off x="1446414" y="6344088"/>
            <a:ext cx="5020888" cy="473825"/>
          </a:xfrm>
          <a:prstGeom prst="rect">
            <a:avLst/>
          </a:prstGeom>
        </p:spPr>
        <p:txBody>
          <a:bodyPr vert="horz" lIns="91440" tIns="45720" rIns="91440" bIns="45720" rtlCol="0" anchor="t">
            <a:normAutofit/>
            <a:scene3d>
              <a:camera prst="orthographicFront"/>
              <a:lightRig rig="threePt" dir="t"/>
            </a:scene3d>
            <a:sp3d extrusionH="57150">
              <a:bevelT w="38100" h="38100" prst="relaxedInset"/>
            </a:sp3d>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800" i="1" dirty="0" err="1" smtClean="0">
                <a:latin typeface="Sitka Heading" pitchFamily="2" charset="0"/>
              </a:rPr>
              <a:t>Secretara</a:t>
            </a:r>
            <a:r>
              <a:rPr lang="en-US" sz="800" i="1" dirty="0" smtClean="0">
                <a:latin typeface="Sitka Heading" pitchFamily="2" charset="0"/>
              </a:rPr>
              <a:t> </a:t>
            </a:r>
            <a:r>
              <a:rPr lang="en-US" sz="800" i="1" dirty="0">
                <a:latin typeface="Sitka Heading" pitchFamily="2" charset="0"/>
              </a:rPr>
              <a:t>de </a:t>
            </a:r>
            <a:r>
              <a:rPr lang="en-US" sz="800" i="1" dirty="0" err="1">
                <a:latin typeface="Sitka Heading" pitchFamily="2" charset="0"/>
              </a:rPr>
              <a:t>estado</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SEAC ), </a:t>
            </a:r>
            <a:r>
              <a:rPr lang="en-US" sz="800" i="1" dirty="0" err="1">
                <a:latin typeface="Sitka Heading" pitchFamily="2" charset="0"/>
              </a:rPr>
              <a:t>Diresaun</a:t>
            </a:r>
            <a:r>
              <a:rPr lang="en-US" sz="800" i="1" dirty="0">
                <a:latin typeface="Sitka Heading" pitchFamily="2" charset="0"/>
              </a:rPr>
              <a:t> </a:t>
            </a:r>
            <a:r>
              <a:rPr lang="en-US" sz="800" i="1" dirty="0" err="1">
                <a:latin typeface="Sitka Heading" pitchFamily="2" charset="0"/>
              </a:rPr>
              <a:t>Nasional</a:t>
            </a:r>
            <a:r>
              <a:rPr lang="en-US" sz="800" i="1" dirty="0">
                <a:latin typeface="Sitka Heading" pitchFamily="2" charset="0"/>
              </a:rPr>
              <a:t> </a:t>
            </a:r>
            <a:r>
              <a:rPr lang="en-US" sz="800" i="1" dirty="0" err="1">
                <a:latin typeface="Sitka Heading" pitchFamily="2" charset="0"/>
              </a:rPr>
              <a:t>Promosaun</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DNPAC ) </a:t>
            </a:r>
            <a:endParaRPr lang="en-US" sz="800" dirty="0">
              <a:latin typeface="Sitka Heading" pitchFamily="2" charset="0"/>
            </a:endParaRPr>
          </a:p>
          <a:p>
            <a:r>
              <a:rPr lang="en-US" sz="800" i="1" dirty="0" err="1">
                <a:latin typeface="Sitka Heading" pitchFamily="2" charset="0"/>
              </a:rPr>
              <a:t>Formasaun</a:t>
            </a:r>
            <a:r>
              <a:rPr lang="en-US" sz="800" i="1" dirty="0">
                <a:latin typeface="Sitka Heading" pitchFamily="2" charset="0"/>
              </a:rPr>
              <a:t> : </a:t>
            </a:r>
            <a:r>
              <a:rPr lang="en-US" sz="800" i="1" dirty="0" err="1">
                <a:latin typeface="Sitka Heading" pitchFamily="2" charset="0"/>
              </a:rPr>
              <a:t>Escultura</a:t>
            </a:r>
            <a:r>
              <a:rPr lang="en-US" sz="800" i="1" dirty="0">
                <a:latin typeface="Sitka Heading" pitchFamily="2" charset="0"/>
              </a:rPr>
              <a:t> / </a:t>
            </a:r>
            <a:r>
              <a:rPr lang="en-US" sz="800" i="1" dirty="0" err="1">
                <a:latin typeface="Sitka Heading" pitchFamily="2" charset="0"/>
              </a:rPr>
              <a:t>Badain</a:t>
            </a:r>
            <a:r>
              <a:rPr lang="en-US" sz="800" i="1" dirty="0">
                <a:latin typeface="Sitka Heading" pitchFamily="2" charset="0"/>
              </a:rPr>
              <a:t> </a:t>
            </a:r>
            <a:r>
              <a:rPr lang="en-US" sz="800" i="1" dirty="0" err="1">
                <a:latin typeface="Sitka Heading" pitchFamily="2" charset="0"/>
              </a:rPr>
              <a:t>Makerek</a:t>
            </a:r>
            <a:r>
              <a:rPr lang="en-US" sz="800" i="1" dirty="0">
                <a:latin typeface="Sitka Heading" pitchFamily="2" charset="0"/>
              </a:rPr>
              <a:t>, </a:t>
            </a:r>
            <a:r>
              <a:rPr lang="en-US" sz="800" i="1" dirty="0" err="1">
                <a:latin typeface="Sitka Heading" pitchFamily="2" charset="0"/>
              </a:rPr>
              <a:t>Municipio</a:t>
            </a:r>
            <a:r>
              <a:rPr lang="en-US" sz="800" i="1" dirty="0">
                <a:latin typeface="Sitka Heading" pitchFamily="2" charset="0"/>
              </a:rPr>
              <a:t> </a:t>
            </a:r>
            <a:r>
              <a:rPr lang="en-US" sz="800" i="1" dirty="0" err="1">
                <a:latin typeface="Sitka Heading" pitchFamily="2" charset="0"/>
              </a:rPr>
              <a:t>Manufahi</a:t>
            </a:r>
            <a:r>
              <a:rPr lang="en-US" sz="800" i="1" dirty="0">
                <a:latin typeface="Sitka Heading" pitchFamily="2" charset="0"/>
              </a:rPr>
              <a:t> ; </a:t>
            </a:r>
            <a:r>
              <a:rPr lang="en-US" sz="800" i="1" dirty="0" err="1">
                <a:latin typeface="Sitka Heading" pitchFamily="2" charset="0"/>
              </a:rPr>
              <a:t>Hakerek</a:t>
            </a:r>
            <a:r>
              <a:rPr lang="en-US" sz="800" i="1" dirty="0">
                <a:latin typeface="Sitka Heading" pitchFamily="2" charset="0"/>
              </a:rPr>
              <a:t> </a:t>
            </a:r>
            <a:r>
              <a:rPr lang="en-US" sz="800" i="1" dirty="0" err="1">
                <a:latin typeface="Sitka Heading" pitchFamily="2" charset="0"/>
              </a:rPr>
              <a:t>Amorino</a:t>
            </a:r>
            <a:r>
              <a:rPr lang="en-US" sz="800" i="1" dirty="0">
                <a:latin typeface="Sitka Heading" pitchFamily="2" charset="0"/>
              </a:rPr>
              <a:t> da Costa Mendes </a:t>
            </a:r>
            <a:r>
              <a:rPr lang="en-US" sz="800" i="1" dirty="0" err="1">
                <a:latin typeface="Sitka Heading" pitchFamily="2" charset="0"/>
              </a:rPr>
              <a:t>Sarmento</a:t>
            </a:r>
            <a:r>
              <a:rPr lang="en-US" sz="800" i="1" dirty="0">
                <a:latin typeface="Sitka Heading" pitchFamily="2" charset="0"/>
              </a:rPr>
              <a:t> </a:t>
            </a:r>
            <a:endParaRPr lang="en-US" sz="800" dirty="0">
              <a:latin typeface="Sitka Heading" pitchFamily="2" charset="0"/>
            </a:endParaRPr>
          </a:p>
          <a:p>
            <a:endParaRPr lang="en-US" sz="2000" dirty="0" smtClean="0">
              <a:ln w="13462">
                <a:solidFill>
                  <a:srgbClr val="92D050"/>
                </a:solidFill>
                <a:prstDash val="solid"/>
              </a:ln>
              <a:latin typeface="Gill Sans Ultra Bold" panose="020B0A02020104020203" pitchFamily="34" charset="0"/>
              <a:cs typeface="Times New Roman" panose="02020603050405020304" pitchFamily="18" charset="0"/>
            </a:endParaRPr>
          </a:p>
          <a:p>
            <a:endParaRPr lang="en-US" dirty="0">
              <a:ln>
                <a:solidFill>
                  <a:srgbClr val="92D050"/>
                </a:solidFill>
              </a:ln>
              <a:latin typeface="Gill Sans Ultra Bold" panose="020B0A02020104020203" pitchFamily="34" charset="0"/>
            </a:endParaRPr>
          </a:p>
        </p:txBody>
      </p:sp>
      <p:sp>
        <p:nvSpPr>
          <p:cNvPr id="10" name="Rectangle 1"/>
          <p:cNvSpPr>
            <a:spLocks noChangeArrowheads="1"/>
          </p:cNvSpPr>
          <p:nvPr/>
        </p:nvSpPr>
        <p:spPr bwMode="auto">
          <a:xfrm>
            <a:off x="10396451" y="6581001"/>
            <a:ext cx="1795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1pPr>
            <a:lvl2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2pPr>
            <a:lvl3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3pPr>
            <a:lvl4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4pPr>
            <a:lvl5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5pPr>
            <a:lvl6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6pPr>
            <a:lvl7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7pPr>
            <a:lvl8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8pPr>
            <a:lvl9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tab pos="2971800" algn="ctr"/>
                <a:tab pos="5943600" algn="r"/>
              </a:tabLst>
            </a:pP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Che</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arino</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lara</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82 ( 82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Manufuik</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Lian</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461611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bg/>
                                          </p:spTgt>
                                        </p:tgtEl>
                                        <p:attrNameLst>
                                          <p:attrName>style.visibility</p:attrName>
                                        </p:attrNameLst>
                                      </p:cBhvr>
                                      <p:to>
                                        <p:strVal val="visible"/>
                                      </p:to>
                                    </p:set>
                                    <p:anim calcmode="lin" valueType="num">
                                      <p:cBhvr>
                                        <p:cTn id="14" dur="500" fill="hold"/>
                                        <p:tgtEl>
                                          <p:spTgt spid="4">
                                            <p:bg/>
                                          </p:spTgt>
                                        </p:tgtEl>
                                        <p:attrNameLst>
                                          <p:attrName>ppt_w</p:attrName>
                                        </p:attrNameLst>
                                      </p:cBhvr>
                                      <p:tavLst>
                                        <p:tav tm="0">
                                          <p:val>
                                            <p:fltVal val="0"/>
                                          </p:val>
                                        </p:tav>
                                        <p:tav tm="100000">
                                          <p:val>
                                            <p:strVal val="#ppt_w"/>
                                          </p:val>
                                        </p:tav>
                                      </p:tavLst>
                                    </p:anim>
                                    <p:anim calcmode="lin" valueType="num">
                                      <p:cBhvr>
                                        <p:cTn id="15" dur="500" fill="hold"/>
                                        <p:tgtEl>
                                          <p:spTgt spid="4">
                                            <p:bg/>
                                          </p:spTgt>
                                        </p:tgtEl>
                                        <p:attrNameLst>
                                          <p:attrName>ppt_h</p:attrName>
                                        </p:attrNameLst>
                                      </p:cBhvr>
                                      <p:tavLst>
                                        <p:tav tm="0">
                                          <p:val>
                                            <p:fltVal val="0"/>
                                          </p:val>
                                        </p:tav>
                                        <p:tav tm="100000">
                                          <p:val>
                                            <p:strVal val="#ppt_h"/>
                                          </p:val>
                                        </p:tav>
                                      </p:tavLst>
                                    </p:anim>
                                    <p:animEffect transition="in" filter="fade">
                                      <p:cBhvr>
                                        <p:cTn id="16" dur="500"/>
                                        <p:tgtEl>
                                          <p:spTgt spid="4">
                                            <p:bg/>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 calcmode="lin" valueType="num">
                                      <p:cBhvr>
                                        <p:cTn id="21"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4">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073"/>
                                        </p:tgtEl>
                                        <p:attrNameLst>
                                          <p:attrName>style.visibility</p:attrName>
                                        </p:attrNameLst>
                                      </p:cBhvr>
                                      <p:to>
                                        <p:strVal val="visible"/>
                                      </p:to>
                                    </p:set>
                                    <p:anim calcmode="lin" valueType="num">
                                      <p:cBhvr>
                                        <p:cTn id="28" dur="500" fill="hold"/>
                                        <p:tgtEl>
                                          <p:spTgt spid="3073"/>
                                        </p:tgtEl>
                                        <p:attrNameLst>
                                          <p:attrName>ppt_w</p:attrName>
                                        </p:attrNameLst>
                                      </p:cBhvr>
                                      <p:tavLst>
                                        <p:tav tm="0">
                                          <p:val>
                                            <p:fltVal val="0"/>
                                          </p:val>
                                        </p:tav>
                                        <p:tav tm="100000">
                                          <p:val>
                                            <p:strVal val="#ppt_w"/>
                                          </p:val>
                                        </p:tav>
                                      </p:tavLst>
                                    </p:anim>
                                    <p:anim calcmode="lin" valueType="num">
                                      <p:cBhvr>
                                        <p:cTn id="29" dur="500" fill="hold"/>
                                        <p:tgtEl>
                                          <p:spTgt spid="3073"/>
                                        </p:tgtEl>
                                        <p:attrNameLst>
                                          <p:attrName>ppt_h</p:attrName>
                                        </p:attrNameLst>
                                      </p:cBhvr>
                                      <p:tavLst>
                                        <p:tav tm="0">
                                          <p:val>
                                            <p:fltVal val="0"/>
                                          </p:val>
                                        </p:tav>
                                        <p:tav tm="100000">
                                          <p:val>
                                            <p:strVal val="#ppt_h"/>
                                          </p:val>
                                        </p:tav>
                                      </p:tavLst>
                                    </p:anim>
                                    <p:animEffect transition="in" filter="fade">
                                      <p:cBhvr>
                                        <p:cTn id="30" dur="500"/>
                                        <p:tgtEl>
                                          <p:spTgt spid="3073"/>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grpId="0" nodeType="clickEffect">
                                  <p:stCondLst>
                                    <p:cond delay="0"/>
                                  </p:stCondLst>
                                  <p:childTnLst>
                                    <p:set>
                                      <p:cBhvr>
                                        <p:cTn id="34" dur="1" fill="hold">
                                          <p:stCondLst>
                                            <p:cond delay="0"/>
                                          </p:stCondLst>
                                        </p:cTn>
                                        <p:tgtEl>
                                          <p:spTgt spid="3">
                                            <p:bg/>
                                          </p:spTgt>
                                        </p:tgtEl>
                                        <p:attrNameLst>
                                          <p:attrName>style.visibility</p:attrName>
                                        </p:attrNameLst>
                                      </p:cBhvr>
                                      <p:to>
                                        <p:strVal val="visible"/>
                                      </p:to>
                                    </p:set>
                                    <p:animEffect transition="in" filter="circle(in)">
                                      <p:cBhvr>
                                        <p:cTn id="35" dur="2000"/>
                                        <p:tgtEl>
                                          <p:spTgt spid="3">
                                            <p:bg/>
                                          </p:spTgt>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grpId="0" nodeType="clickEffect">
                                  <p:stCondLst>
                                    <p:cond delay="0"/>
                                  </p:stCondLst>
                                  <p:childTnLst>
                                    <p:set>
                                      <p:cBhvr>
                                        <p:cTn id="39" dur="1" fill="hold">
                                          <p:stCondLst>
                                            <p:cond delay="0"/>
                                          </p:stCondLst>
                                        </p:cTn>
                                        <p:tgtEl>
                                          <p:spTgt spid="3">
                                            <p:txEl>
                                              <p:pRg st="0" end="0"/>
                                            </p:txEl>
                                          </p:spTgt>
                                        </p:tgtEl>
                                        <p:attrNameLst>
                                          <p:attrName>style.visibility</p:attrName>
                                        </p:attrNameLst>
                                      </p:cBhvr>
                                      <p:to>
                                        <p:strVal val="visible"/>
                                      </p:to>
                                    </p:set>
                                    <p:animEffect transition="in" filter="circle(in)">
                                      <p:cBhvr>
                                        <p:cTn id="40" dur="2000"/>
                                        <p:tgtEl>
                                          <p:spTgt spid="3">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6" presetClass="entr" presetSubtype="16" fill="hold" grpId="0" nodeType="clickEffect">
                                  <p:stCondLst>
                                    <p:cond delay="0"/>
                                  </p:stCondLst>
                                  <p:childTnLst>
                                    <p:set>
                                      <p:cBhvr>
                                        <p:cTn id="44" dur="1" fill="hold">
                                          <p:stCondLst>
                                            <p:cond delay="0"/>
                                          </p:stCondLst>
                                        </p:cTn>
                                        <p:tgtEl>
                                          <p:spTgt spid="3">
                                            <p:txEl>
                                              <p:pRg st="2" end="2"/>
                                            </p:txEl>
                                          </p:spTgt>
                                        </p:tgtEl>
                                        <p:attrNameLst>
                                          <p:attrName>style.visibility</p:attrName>
                                        </p:attrNameLst>
                                      </p:cBhvr>
                                      <p:to>
                                        <p:strVal val="visible"/>
                                      </p:to>
                                    </p:set>
                                    <p:animEffect transition="in" filter="circle(in)">
                                      <p:cBhvr>
                                        <p:cTn id="45" dur="2000"/>
                                        <p:tgtEl>
                                          <p:spTgt spid="3">
                                            <p:txEl>
                                              <p:pRg st="2" end="2"/>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6" presetClass="entr" presetSubtype="16" fill="hold" grpId="0" nodeType="clickEffect">
                                  <p:stCondLst>
                                    <p:cond delay="0"/>
                                  </p:stCondLst>
                                  <p:childTnLst>
                                    <p:set>
                                      <p:cBhvr>
                                        <p:cTn id="49" dur="1" fill="hold">
                                          <p:stCondLst>
                                            <p:cond delay="0"/>
                                          </p:stCondLst>
                                        </p:cTn>
                                        <p:tgtEl>
                                          <p:spTgt spid="3">
                                            <p:txEl>
                                              <p:pRg st="3" end="3"/>
                                            </p:txEl>
                                          </p:spTgt>
                                        </p:tgtEl>
                                        <p:attrNameLst>
                                          <p:attrName>style.visibility</p:attrName>
                                        </p:attrNameLst>
                                      </p:cBhvr>
                                      <p:to>
                                        <p:strVal val="visible"/>
                                      </p:to>
                                    </p:set>
                                    <p:animEffect transition="in" filter="circle(in)">
                                      <p:cBhvr>
                                        <p:cTn id="50" dur="2000"/>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6" presetClass="entr" presetSubtype="16"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Effect transition="in" filter="circle(in)">
                                      <p:cBhvr>
                                        <p:cTn id="55" dur="2000"/>
                                        <p:tgtEl>
                                          <p:spTgt spid="3">
                                            <p:txEl>
                                              <p:pRg st="4" end="4"/>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6" presetClass="entr" presetSubtype="16" fill="hold" grpId="0" nodeType="clickEffect">
                                  <p:stCondLst>
                                    <p:cond delay="0"/>
                                  </p:stCondLst>
                                  <p:childTnLst>
                                    <p:set>
                                      <p:cBhvr>
                                        <p:cTn id="59" dur="1" fill="hold">
                                          <p:stCondLst>
                                            <p:cond delay="0"/>
                                          </p:stCondLst>
                                        </p:cTn>
                                        <p:tgtEl>
                                          <p:spTgt spid="3">
                                            <p:txEl>
                                              <p:pRg st="6" end="6"/>
                                            </p:txEl>
                                          </p:spTgt>
                                        </p:tgtEl>
                                        <p:attrNameLst>
                                          <p:attrName>style.visibility</p:attrName>
                                        </p:attrNameLst>
                                      </p:cBhvr>
                                      <p:to>
                                        <p:strVal val="visible"/>
                                      </p:to>
                                    </p:set>
                                    <p:animEffect transition="in" filter="circle(in)">
                                      <p:cBhvr>
                                        <p:cTn id="60"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4"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1. </a:t>
            </a:r>
            <a:r>
              <a:rPr lang="en-US" b="1" dirty="0" err="1"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b="1"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konsagarado</a:t>
            </a:r>
            <a:r>
              <a:rPr lang="en-US"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CustumarioTradisionais</a:t>
            </a:r>
            <a:r>
              <a:rPr lang="en-US" sz="1800" dirty="0">
                <a:solidFill>
                  <a:schemeClr val="tx1"/>
                </a:solidFill>
              </a:rPr>
              <a:t/>
            </a:r>
            <a:br>
              <a:rPr lang="en-US" sz="1800" dirty="0">
                <a:solidFill>
                  <a:schemeClr val="tx1"/>
                </a:solidFill>
              </a:rPr>
            </a:br>
            <a:endParaRPr lang="en-US" dirty="0"/>
          </a:p>
        </p:txBody>
      </p:sp>
      <p:sp>
        <p:nvSpPr>
          <p:cNvPr id="5" name="Text Placeholder 4"/>
          <p:cNvSpPr>
            <a:spLocks noGrp="1"/>
          </p:cNvSpPr>
          <p:nvPr>
            <p:ph type="body" idx="1"/>
          </p:nvPr>
        </p:nvSpPr>
        <p:spPr>
          <a:xfrm>
            <a:off x="7603067" y="407324"/>
            <a:ext cx="4529666" cy="5871600"/>
          </a:xfrm>
          <a:ln w="38100">
            <a:solidFill>
              <a:srgbClr val="7030A0"/>
            </a:solidFill>
          </a:ln>
        </p:spPr>
        <p:style>
          <a:lnRef idx="2">
            <a:schemeClr val="accent3">
              <a:shade val="50000"/>
            </a:schemeClr>
          </a:lnRef>
          <a:fillRef idx="1">
            <a:schemeClr val="accent3"/>
          </a:fillRef>
          <a:effectRef idx="0">
            <a:schemeClr val="accent3"/>
          </a:effectRef>
          <a:fontRef idx="minor">
            <a:schemeClr val="lt1"/>
          </a:fontRef>
        </p:style>
        <p:txBody>
          <a:bodyPr/>
          <a:lstStyle/>
          <a:p>
            <a:pPr lvl="0" algn="just" defTabSz="914400" eaLnBrk="0" fontAlgn="base" hangingPunct="0">
              <a:spcBef>
                <a:spcPct val="0"/>
              </a:spcBef>
              <a:spcAft>
                <a:spcPct val="0"/>
              </a:spcAft>
              <a:buClrTx/>
            </a:pP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a:t>
            </a:r>
            <a:r>
              <a:rPr lang="en-US" sz="1400" dirty="0" err="1"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emak</a:t>
            </a:r>
            <a:r>
              <a:rPr lang="en-US" sz="14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tesi</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lia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se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servisu</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nain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se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hein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nain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bali</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nain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funsaun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seluk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tan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inklui</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semak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sai</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hanesan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makerek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uma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sz="1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en-US" sz="900" dirty="0">
              <a:solidFill>
                <a:schemeClr val="tx1"/>
              </a:solidFill>
            </a:endParaRPr>
          </a:p>
          <a:p>
            <a:pPr lvl="0" algn="just" defTabSz="914400" eaLnBrk="0" fontAlgn="base" hangingPunct="0">
              <a:spcBef>
                <a:spcPct val="0"/>
              </a:spcBef>
              <a:spcAft>
                <a:spcPct val="0"/>
              </a:spcAft>
              <a:buClrTx/>
            </a:pP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ligasaun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ho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makerek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uma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sz="1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culturalmente</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ema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sz="1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sz="1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nain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makerek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hanaran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Badai</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Makerek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lian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Indoensia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ema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bolu</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Seniman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sz="1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sz="1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halulik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ona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ho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Ritus</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cultural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nian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atu</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gerasaun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gerasaun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uma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lulik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refere</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nain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makerek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sz="1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sz="1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disidi</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nanis</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ona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en-US" sz="900" dirty="0">
              <a:solidFill>
                <a:schemeClr val="tx1"/>
              </a:solidFill>
            </a:endParaRPr>
          </a:p>
          <a:p>
            <a:pPr lvl="0" algn="just" defTabSz="914400" eaLnBrk="0" fontAlgn="base" hangingPunct="0">
              <a:spcBef>
                <a:spcPct val="0"/>
              </a:spcBef>
              <a:spcAft>
                <a:spcPct val="0"/>
              </a:spcAft>
              <a:buClrTx/>
            </a:pP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papel</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husi</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badai</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makerek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sz="1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wainhira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konstrusaun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uma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lulik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nian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responsabilidade</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obrigasaun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halo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makerek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uma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sz="1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hahu</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husi</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hakores</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hafutar</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Ai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rin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ho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dezenho</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animais</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sira,rotan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futus</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sira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sz="1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sz="1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relasiona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ho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ukun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halo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ai</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kabelak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modelo</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hanesan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Bani</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Tabele</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ai</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kabelak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kuda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aman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odamatan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fitun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fulan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loro</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matan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halo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sasihik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ho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kuk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ho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dikur</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hakores</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dezenho</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hafutar</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Ai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Tos</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nomos</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halo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bikan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ai,kopu.babadok,dadir,kanuru,sorik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knuk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surik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kaer</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fatin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seluk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seluk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tan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sz="1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sz="1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oras</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sz="1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sei</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rai</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hela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uma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lulik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sira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ou</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sei</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existe</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en-US" sz="900" dirty="0">
              <a:solidFill>
                <a:schemeClr val="tx1"/>
              </a:solidFill>
            </a:endParaRPr>
          </a:p>
          <a:p>
            <a:pPr lvl="0" algn="just" defTabSz="914400" eaLnBrk="0" fontAlgn="base" hangingPunct="0">
              <a:spcBef>
                <a:spcPct val="0"/>
              </a:spcBef>
              <a:spcAft>
                <a:spcPct val="0"/>
              </a:spcAft>
              <a:buClrTx/>
            </a:pP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Makerek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sz="1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sz="1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existe</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uma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lulik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nia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figura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modelo</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lao</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nafatin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husi</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tempu</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ida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tempo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seluk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statiku</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la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influensiado</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husi</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kombinasaun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dezenho</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moderno</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nian,no</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prossesu</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hotu</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lao</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tuir</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ritus</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ritmo</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moris</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bazeia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topografia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rai</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sz="1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sz="1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hahoris</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talentu</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natural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nian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arte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makerek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tardisonal</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tuir</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ukun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bandu</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sosiadade</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cultural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horik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a:t>
            </a:r>
            <a:r>
              <a:rPr lang="en-US" sz="14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en-US" sz="2000" dirty="0">
              <a:solidFill>
                <a:schemeClr val="tx1"/>
              </a:solidFill>
              <a:latin typeface="Arial" panose="020B0604020202020204" pitchFamily="34" charset="0"/>
            </a:endParaRPr>
          </a:p>
        </p:txBody>
      </p:sp>
      <p:sp>
        <p:nvSpPr>
          <p:cNvPr id="4" name="Content Placeholder 3"/>
          <p:cNvSpPr>
            <a:spLocks noGrp="1"/>
          </p:cNvSpPr>
          <p:nvPr>
            <p:ph sz="half" idx="2"/>
          </p:nvPr>
        </p:nvSpPr>
        <p:spPr>
          <a:xfrm>
            <a:off x="2843521" y="2087919"/>
            <a:ext cx="2156501" cy="2731104"/>
          </a:xfrm>
          <a:ln w="57150">
            <a:solidFill>
              <a:srgbClr val="7030A0"/>
            </a:solidFill>
          </a:ln>
        </p:spPr>
        <p:style>
          <a:lnRef idx="3">
            <a:schemeClr val="lt1"/>
          </a:lnRef>
          <a:fillRef idx="1">
            <a:schemeClr val="accent2"/>
          </a:fillRef>
          <a:effectRef idx="1">
            <a:schemeClr val="accent2"/>
          </a:effectRef>
          <a:fontRef idx="minor">
            <a:schemeClr val="lt1"/>
          </a:fontRef>
        </p:style>
        <p:txBody>
          <a:bodyPr>
            <a:normAutofit/>
          </a:bodyPr>
          <a:lstStyle/>
          <a:p>
            <a:pPr marL="0" lvl="0" indent="0" algn="just">
              <a:buNone/>
            </a:pPr>
            <a:r>
              <a:rPr lang="en-US" sz="1400" dirty="0" err="1"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sz="14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konsagrado</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Custumario</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Tradisionais</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katak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nia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existensia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hahu</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husi</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interaksaun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komonikasaun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social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civilizasaun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tempo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beiala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sira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nian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sz="1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sz="1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inisia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konsensus</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konstrusaun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uma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lulik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nian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ho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prosesu</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konstrusaun</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uma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lulik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sz="1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hafahe</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ona</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se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liurai</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endParaRPr lang="en-US" sz="2000" dirty="0">
              <a:solidFill>
                <a:schemeClr val="tx1"/>
              </a:solidFill>
              <a:latin typeface="Arial" panose="020B0604020202020204" pitchFamily="34" charset="0"/>
            </a:endParaRPr>
          </a:p>
          <a:p>
            <a:pPr algn="just"/>
            <a:endParaRPr lang="en-US" sz="1400" dirty="0"/>
          </a:p>
        </p:txBody>
      </p:sp>
      <p:pic>
        <p:nvPicPr>
          <p:cNvPr id="19" name="Picture 38" descr="Istória No Ukun Uma-Lisan BORTAI Iha Aileu - TATOLI Agência Noticiosa de  Timor-Leste"/>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5000022" y="1746219"/>
            <a:ext cx="2603045" cy="3470727"/>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
        <p:nvSpPr>
          <p:cNvPr id="7" name="Rectangle 3"/>
          <p:cNvSpPr>
            <a:spLocks noChangeArrowheads="1"/>
          </p:cNvSpPr>
          <p:nvPr/>
        </p:nvSpPr>
        <p:spPr bwMode="auto">
          <a:xfrm>
            <a:off x="-59267" y="6285126"/>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8"/>
          <p:cNvSpPr>
            <a:spLocks noChangeArrowheads="1"/>
          </p:cNvSpPr>
          <p:nvPr/>
        </p:nvSpPr>
        <p:spPr bwMode="auto">
          <a:xfrm>
            <a:off x="6748420" y="292553"/>
            <a:ext cx="5651397" cy="114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22" name="Picture 40" descr="IMG_17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67" y="2456217"/>
            <a:ext cx="2991762" cy="1994508"/>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rgbClr val="FFFFFF"/>
                </a:solidFill>
              </a14:hiddenFill>
            </a:ext>
          </a:extLst>
        </p:spPr>
      </p:pic>
      <p:sp>
        <p:nvSpPr>
          <p:cNvPr id="9" name="Subtitle 2"/>
          <p:cNvSpPr txBox="1">
            <a:spLocks/>
          </p:cNvSpPr>
          <p:nvPr/>
        </p:nvSpPr>
        <p:spPr>
          <a:xfrm>
            <a:off x="1446414" y="6344088"/>
            <a:ext cx="5020888" cy="473825"/>
          </a:xfrm>
          <a:prstGeom prst="rect">
            <a:avLst/>
          </a:prstGeom>
        </p:spPr>
        <p:txBody>
          <a:bodyPr vert="horz" lIns="91440" tIns="45720" rIns="91440" bIns="45720" rtlCol="0" anchor="t">
            <a:normAutofit/>
            <a:scene3d>
              <a:camera prst="orthographicFront"/>
              <a:lightRig rig="threePt" dir="t"/>
            </a:scene3d>
            <a:sp3d extrusionH="57150">
              <a:bevelT w="38100" h="38100" prst="relaxedInset"/>
            </a:sp3d>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800" i="1" dirty="0" err="1" smtClean="0">
                <a:latin typeface="Sitka Heading" pitchFamily="2" charset="0"/>
              </a:rPr>
              <a:t>Secretara</a:t>
            </a:r>
            <a:r>
              <a:rPr lang="en-US" sz="800" i="1" dirty="0" smtClean="0">
                <a:latin typeface="Sitka Heading" pitchFamily="2" charset="0"/>
              </a:rPr>
              <a:t> </a:t>
            </a:r>
            <a:r>
              <a:rPr lang="en-US" sz="800" i="1" dirty="0">
                <a:latin typeface="Sitka Heading" pitchFamily="2" charset="0"/>
              </a:rPr>
              <a:t>de </a:t>
            </a:r>
            <a:r>
              <a:rPr lang="en-US" sz="800" i="1" dirty="0" err="1">
                <a:latin typeface="Sitka Heading" pitchFamily="2" charset="0"/>
              </a:rPr>
              <a:t>estado</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SEAC ), </a:t>
            </a:r>
            <a:r>
              <a:rPr lang="en-US" sz="800" i="1" dirty="0" err="1">
                <a:latin typeface="Sitka Heading" pitchFamily="2" charset="0"/>
              </a:rPr>
              <a:t>Diresaun</a:t>
            </a:r>
            <a:r>
              <a:rPr lang="en-US" sz="800" i="1" dirty="0">
                <a:latin typeface="Sitka Heading" pitchFamily="2" charset="0"/>
              </a:rPr>
              <a:t> </a:t>
            </a:r>
            <a:r>
              <a:rPr lang="en-US" sz="800" i="1" dirty="0" err="1">
                <a:latin typeface="Sitka Heading" pitchFamily="2" charset="0"/>
              </a:rPr>
              <a:t>Nasional</a:t>
            </a:r>
            <a:r>
              <a:rPr lang="en-US" sz="800" i="1" dirty="0">
                <a:latin typeface="Sitka Heading" pitchFamily="2" charset="0"/>
              </a:rPr>
              <a:t> </a:t>
            </a:r>
            <a:r>
              <a:rPr lang="en-US" sz="800" i="1" dirty="0" err="1">
                <a:latin typeface="Sitka Heading" pitchFamily="2" charset="0"/>
              </a:rPr>
              <a:t>Promosaun</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DNPAC ) </a:t>
            </a:r>
            <a:endParaRPr lang="en-US" sz="800" dirty="0">
              <a:latin typeface="Sitka Heading" pitchFamily="2" charset="0"/>
            </a:endParaRPr>
          </a:p>
          <a:p>
            <a:r>
              <a:rPr lang="en-US" sz="800" i="1" dirty="0" err="1">
                <a:latin typeface="Sitka Heading" pitchFamily="2" charset="0"/>
              </a:rPr>
              <a:t>Formasaun</a:t>
            </a:r>
            <a:r>
              <a:rPr lang="en-US" sz="800" i="1" dirty="0">
                <a:latin typeface="Sitka Heading" pitchFamily="2" charset="0"/>
              </a:rPr>
              <a:t> : </a:t>
            </a:r>
            <a:r>
              <a:rPr lang="en-US" sz="800" i="1" dirty="0" err="1">
                <a:latin typeface="Sitka Heading" pitchFamily="2" charset="0"/>
              </a:rPr>
              <a:t>Escultura</a:t>
            </a:r>
            <a:r>
              <a:rPr lang="en-US" sz="800" i="1" dirty="0">
                <a:latin typeface="Sitka Heading" pitchFamily="2" charset="0"/>
              </a:rPr>
              <a:t> / </a:t>
            </a:r>
            <a:r>
              <a:rPr lang="en-US" sz="800" i="1" dirty="0" err="1">
                <a:latin typeface="Sitka Heading" pitchFamily="2" charset="0"/>
              </a:rPr>
              <a:t>Badain</a:t>
            </a:r>
            <a:r>
              <a:rPr lang="en-US" sz="800" i="1" dirty="0">
                <a:latin typeface="Sitka Heading" pitchFamily="2" charset="0"/>
              </a:rPr>
              <a:t> </a:t>
            </a:r>
            <a:r>
              <a:rPr lang="en-US" sz="800" i="1" dirty="0" err="1">
                <a:latin typeface="Sitka Heading" pitchFamily="2" charset="0"/>
              </a:rPr>
              <a:t>Makerek</a:t>
            </a:r>
            <a:r>
              <a:rPr lang="en-US" sz="800" i="1" dirty="0">
                <a:latin typeface="Sitka Heading" pitchFamily="2" charset="0"/>
              </a:rPr>
              <a:t>, </a:t>
            </a:r>
            <a:r>
              <a:rPr lang="en-US" sz="800" i="1" dirty="0" err="1">
                <a:latin typeface="Sitka Heading" pitchFamily="2" charset="0"/>
              </a:rPr>
              <a:t>Municipio</a:t>
            </a:r>
            <a:r>
              <a:rPr lang="en-US" sz="800" i="1" dirty="0">
                <a:latin typeface="Sitka Heading" pitchFamily="2" charset="0"/>
              </a:rPr>
              <a:t> </a:t>
            </a:r>
            <a:r>
              <a:rPr lang="en-US" sz="800" i="1" dirty="0" err="1">
                <a:latin typeface="Sitka Heading" pitchFamily="2" charset="0"/>
              </a:rPr>
              <a:t>Manufahi</a:t>
            </a:r>
            <a:r>
              <a:rPr lang="en-US" sz="800" i="1" dirty="0">
                <a:latin typeface="Sitka Heading" pitchFamily="2" charset="0"/>
              </a:rPr>
              <a:t> ; </a:t>
            </a:r>
            <a:r>
              <a:rPr lang="en-US" sz="800" i="1" dirty="0" err="1">
                <a:latin typeface="Sitka Heading" pitchFamily="2" charset="0"/>
              </a:rPr>
              <a:t>Hakerek</a:t>
            </a:r>
            <a:r>
              <a:rPr lang="en-US" sz="800" i="1" dirty="0">
                <a:latin typeface="Sitka Heading" pitchFamily="2" charset="0"/>
              </a:rPr>
              <a:t> </a:t>
            </a:r>
            <a:r>
              <a:rPr lang="en-US" sz="800" i="1" dirty="0" err="1">
                <a:latin typeface="Sitka Heading" pitchFamily="2" charset="0"/>
              </a:rPr>
              <a:t>Amorino</a:t>
            </a:r>
            <a:r>
              <a:rPr lang="en-US" sz="800" i="1" dirty="0">
                <a:latin typeface="Sitka Heading" pitchFamily="2" charset="0"/>
              </a:rPr>
              <a:t> da Costa Mendes </a:t>
            </a:r>
            <a:r>
              <a:rPr lang="en-US" sz="800" i="1" dirty="0" err="1">
                <a:latin typeface="Sitka Heading" pitchFamily="2" charset="0"/>
              </a:rPr>
              <a:t>Sarmento</a:t>
            </a:r>
            <a:r>
              <a:rPr lang="en-US" sz="800" i="1" dirty="0">
                <a:latin typeface="Sitka Heading" pitchFamily="2" charset="0"/>
              </a:rPr>
              <a:t> </a:t>
            </a:r>
            <a:endParaRPr lang="en-US" sz="800" dirty="0">
              <a:latin typeface="Sitka Heading" pitchFamily="2" charset="0"/>
            </a:endParaRPr>
          </a:p>
          <a:p>
            <a:endParaRPr lang="en-US" sz="2000" dirty="0" smtClean="0">
              <a:ln w="13462">
                <a:solidFill>
                  <a:srgbClr val="92D050"/>
                </a:solidFill>
                <a:prstDash val="solid"/>
              </a:ln>
              <a:latin typeface="Gill Sans Ultra Bold" panose="020B0A02020104020203" pitchFamily="34" charset="0"/>
              <a:cs typeface="Times New Roman" panose="02020603050405020304" pitchFamily="18" charset="0"/>
            </a:endParaRPr>
          </a:p>
          <a:p>
            <a:endParaRPr lang="en-US" dirty="0">
              <a:ln>
                <a:solidFill>
                  <a:srgbClr val="92D050"/>
                </a:solidFill>
              </a:ln>
              <a:latin typeface="Gill Sans Ultra Bold" panose="020B0A02020104020203" pitchFamily="34" charset="0"/>
            </a:endParaRPr>
          </a:p>
        </p:txBody>
      </p:sp>
      <p:sp>
        <p:nvSpPr>
          <p:cNvPr id="11" name="Rectangle 1"/>
          <p:cNvSpPr>
            <a:spLocks noChangeArrowheads="1"/>
          </p:cNvSpPr>
          <p:nvPr/>
        </p:nvSpPr>
        <p:spPr bwMode="auto">
          <a:xfrm>
            <a:off x="10396451" y="6581001"/>
            <a:ext cx="1795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1pPr>
            <a:lvl2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2pPr>
            <a:lvl3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3pPr>
            <a:lvl4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4pPr>
            <a:lvl5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5pPr>
            <a:lvl6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6pPr>
            <a:lvl7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7pPr>
            <a:lvl8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8pPr>
            <a:lvl9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tab pos="2971800" algn="ctr"/>
                <a:tab pos="5943600" algn="r"/>
              </a:tabLst>
            </a:pP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Che</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arino</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lara</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82 ( 82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Manufuik</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Lian</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696276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p:cTn id="14" dur="1000" fill="hold"/>
                                        <p:tgtEl>
                                          <p:spTgt spid="22"/>
                                        </p:tgtEl>
                                        <p:attrNameLst>
                                          <p:attrName>ppt_w</p:attrName>
                                        </p:attrNameLst>
                                      </p:cBhvr>
                                      <p:tavLst>
                                        <p:tav tm="0">
                                          <p:val>
                                            <p:fltVal val="0"/>
                                          </p:val>
                                        </p:tav>
                                        <p:tav tm="100000">
                                          <p:val>
                                            <p:strVal val="#ppt_w"/>
                                          </p:val>
                                        </p:tav>
                                      </p:tavLst>
                                    </p:anim>
                                    <p:anim calcmode="lin" valueType="num">
                                      <p:cBhvr>
                                        <p:cTn id="15" dur="1000" fill="hold"/>
                                        <p:tgtEl>
                                          <p:spTgt spid="22"/>
                                        </p:tgtEl>
                                        <p:attrNameLst>
                                          <p:attrName>ppt_h</p:attrName>
                                        </p:attrNameLst>
                                      </p:cBhvr>
                                      <p:tavLst>
                                        <p:tav tm="0">
                                          <p:val>
                                            <p:fltVal val="0"/>
                                          </p:val>
                                        </p:tav>
                                        <p:tav tm="100000">
                                          <p:val>
                                            <p:strVal val="#ppt_h"/>
                                          </p:val>
                                        </p:tav>
                                      </p:tavLst>
                                    </p:anim>
                                    <p:anim calcmode="lin" valueType="num">
                                      <p:cBhvr>
                                        <p:cTn id="16" dur="1000" fill="hold"/>
                                        <p:tgtEl>
                                          <p:spTgt spid="22"/>
                                        </p:tgtEl>
                                        <p:attrNameLst>
                                          <p:attrName>style.rotation</p:attrName>
                                        </p:attrNameLst>
                                      </p:cBhvr>
                                      <p:tavLst>
                                        <p:tav tm="0">
                                          <p:val>
                                            <p:fltVal val="90"/>
                                          </p:val>
                                        </p:tav>
                                        <p:tav tm="100000">
                                          <p:val>
                                            <p:fltVal val="0"/>
                                          </p:val>
                                        </p:tav>
                                      </p:tavLst>
                                    </p:anim>
                                    <p:animEffect transition="in" filter="fade">
                                      <p:cBhvr>
                                        <p:cTn id="17" dur="10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4">
                                            <p:bg/>
                                          </p:spTgt>
                                        </p:tgtEl>
                                        <p:attrNameLst>
                                          <p:attrName>style.visibility</p:attrName>
                                        </p:attrNameLst>
                                      </p:cBhvr>
                                      <p:to>
                                        <p:strVal val="visible"/>
                                      </p:to>
                                    </p:set>
                                    <p:anim calcmode="lin" valueType="num">
                                      <p:cBhvr>
                                        <p:cTn id="22" dur="500" fill="hold"/>
                                        <p:tgtEl>
                                          <p:spTgt spid="4">
                                            <p:bg/>
                                          </p:spTgt>
                                        </p:tgtEl>
                                        <p:attrNameLst>
                                          <p:attrName>ppt_w</p:attrName>
                                        </p:attrNameLst>
                                      </p:cBhvr>
                                      <p:tavLst>
                                        <p:tav tm="0">
                                          <p:val>
                                            <p:fltVal val="0"/>
                                          </p:val>
                                        </p:tav>
                                        <p:tav tm="100000">
                                          <p:val>
                                            <p:strVal val="#ppt_w"/>
                                          </p:val>
                                        </p:tav>
                                      </p:tavLst>
                                    </p:anim>
                                    <p:anim calcmode="lin" valueType="num">
                                      <p:cBhvr>
                                        <p:cTn id="23" dur="500" fill="hold"/>
                                        <p:tgtEl>
                                          <p:spTgt spid="4">
                                            <p:bg/>
                                          </p:spTgt>
                                        </p:tgtEl>
                                        <p:attrNameLst>
                                          <p:attrName>ppt_h</p:attrName>
                                        </p:attrNameLst>
                                      </p:cBhvr>
                                      <p:tavLst>
                                        <p:tav tm="0">
                                          <p:val>
                                            <p:fltVal val="0"/>
                                          </p:val>
                                        </p:tav>
                                        <p:tav tm="100000">
                                          <p:val>
                                            <p:strVal val="#ppt_h"/>
                                          </p:val>
                                        </p:tav>
                                      </p:tavLst>
                                    </p:anim>
                                    <p:animEffect transition="in" filter="fade">
                                      <p:cBhvr>
                                        <p:cTn id="24" dur="500"/>
                                        <p:tgtEl>
                                          <p:spTgt spid="4">
                                            <p:bg/>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4">
                                            <p:txEl>
                                              <p:pRg st="0" end="0"/>
                                            </p:txEl>
                                          </p:spTgt>
                                        </p:tgtEl>
                                        <p:attrNameLst>
                                          <p:attrName>style.visibility</p:attrName>
                                        </p:attrNameLst>
                                      </p:cBhvr>
                                      <p:to>
                                        <p:strVal val="visible"/>
                                      </p:to>
                                    </p:set>
                                    <p:anim calcmode="lin" valueType="num">
                                      <p:cBhvr>
                                        <p:cTn id="29"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31" dur="500"/>
                                        <p:tgtEl>
                                          <p:spTgt spid="4">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grpId="0" nodeType="clickEffect">
                                  <p:stCondLst>
                                    <p:cond delay="0"/>
                                  </p:stCondLst>
                                  <p:childTnLst>
                                    <p:set>
                                      <p:cBhvr>
                                        <p:cTn id="42" dur="1" fill="hold">
                                          <p:stCondLst>
                                            <p:cond delay="0"/>
                                          </p:stCondLst>
                                        </p:cTn>
                                        <p:tgtEl>
                                          <p:spTgt spid="5">
                                            <p:bg/>
                                          </p:spTgt>
                                        </p:tgtEl>
                                        <p:attrNameLst>
                                          <p:attrName>style.visibility</p:attrName>
                                        </p:attrNameLst>
                                      </p:cBhvr>
                                      <p:to>
                                        <p:strVal val="visible"/>
                                      </p:to>
                                    </p:set>
                                    <p:anim calcmode="lin" valueType="num">
                                      <p:cBhvr>
                                        <p:cTn id="43" dur="1000" fill="hold"/>
                                        <p:tgtEl>
                                          <p:spTgt spid="5">
                                            <p:bg/>
                                          </p:spTgt>
                                        </p:tgtEl>
                                        <p:attrNameLst>
                                          <p:attrName>ppt_w</p:attrName>
                                        </p:attrNameLst>
                                      </p:cBhvr>
                                      <p:tavLst>
                                        <p:tav tm="0">
                                          <p:val>
                                            <p:fltVal val="0"/>
                                          </p:val>
                                        </p:tav>
                                        <p:tav tm="100000">
                                          <p:val>
                                            <p:strVal val="#ppt_w"/>
                                          </p:val>
                                        </p:tav>
                                      </p:tavLst>
                                    </p:anim>
                                    <p:anim calcmode="lin" valueType="num">
                                      <p:cBhvr>
                                        <p:cTn id="44" dur="1000" fill="hold"/>
                                        <p:tgtEl>
                                          <p:spTgt spid="5">
                                            <p:bg/>
                                          </p:spTgt>
                                        </p:tgtEl>
                                        <p:attrNameLst>
                                          <p:attrName>ppt_h</p:attrName>
                                        </p:attrNameLst>
                                      </p:cBhvr>
                                      <p:tavLst>
                                        <p:tav tm="0">
                                          <p:val>
                                            <p:fltVal val="0"/>
                                          </p:val>
                                        </p:tav>
                                        <p:tav tm="100000">
                                          <p:val>
                                            <p:strVal val="#ppt_h"/>
                                          </p:val>
                                        </p:tav>
                                      </p:tavLst>
                                    </p:anim>
                                    <p:anim calcmode="lin" valueType="num">
                                      <p:cBhvr>
                                        <p:cTn id="45" dur="1000" fill="hold"/>
                                        <p:tgtEl>
                                          <p:spTgt spid="5">
                                            <p:bg/>
                                          </p:spTgt>
                                        </p:tgtEl>
                                        <p:attrNameLst>
                                          <p:attrName>style.rotation</p:attrName>
                                        </p:attrNameLst>
                                      </p:cBhvr>
                                      <p:tavLst>
                                        <p:tav tm="0">
                                          <p:val>
                                            <p:fltVal val="90"/>
                                          </p:val>
                                        </p:tav>
                                        <p:tav tm="100000">
                                          <p:val>
                                            <p:fltVal val="0"/>
                                          </p:val>
                                        </p:tav>
                                      </p:tavLst>
                                    </p:anim>
                                    <p:animEffect transition="in" filter="fade">
                                      <p:cBhvr>
                                        <p:cTn id="46" dur="1000"/>
                                        <p:tgtEl>
                                          <p:spTgt spid="5">
                                            <p:bg/>
                                          </p:spTgt>
                                        </p:tgtEl>
                                      </p:cBhvr>
                                    </p:animEffect>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grpId="0" nodeType="clickEffect">
                                  <p:stCondLst>
                                    <p:cond delay="0"/>
                                  </p:stCondLst>
                                  <p:childTnLst>
                                    <p:set>
                                      <p:cBhvr>
                                        <p:cTn id="50" dur="1" fill="hold">
                                          <p:stCondLst>
                                            <p:cond delay="0"/>
                                          </p:stCondLst>
                                        </p:cTn>
                                        <p:tgtEl>
                                          <p:spTgt spid="5">
                                            <p:txEl>
                                              <p:pRg st="0" end="0"/>
                                            </p:txEl>
                                          </p:spTgt>
                                        </p:tgtEl>
                                        <p:attrNameLst>
                                          <p:attrName>style.visibility</p:attrName>
                                        </p:attrNameLst>
                                      </p:cBhvr>
                                      <p:to>
                                        <p:strVal val="visible"/>
                                      </p:to>
                                    </p:set>
                                    <p:anim calcmode="lin" valueType="num">
                                      <p:cBhvr>
                                        <p:cTn id="51"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52"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53"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54" dur="1000"/>
                                        <p:tgtEl>
                                          <p:spTgt spid="5">
                                            <p:txEl>
                                              <p:pRg st="0" end="0"/>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31" presetClass="entr" presetSubtype="0" fill="hold" grpId="0" nodeType="clickEffect">
                                  <p:stCondLst>
                                    <p:cond delay="0"/>
                                  </p:stCondLst>
                                  <p:childTnLst>
                                    <p:set>
                                      <p:cBhvr>
                                        <p:cTn id="58" dur="1" fill="hold">
                                          <p:stCondLst>
                                            <p:cond delay="0"/>
                                          </p:stCondLst>
                                        </p:cTn>
                                        <p:tgtEl>
                                          <p:spTgt spid="5">
                                            <p:txEl>
                                              <p:pRg st="1" end="1"/>
                                            </p:txEl>
                                          </p:spTgt>
                                        </p:tgtEl>
                                        <p:attrNameLst>
                                          <p:attrName>style.visibility</p:attrName>
                                        </p:attrNameLst>
                                      </p:cBhvr>
                                      <p:to>
                                        <p:strVal val="visible"/>
                                      </p:to>
                                    </p:set>
                                    <p:anim calcmode="lin" valueType="num">
                                      <p:cBhvr>
                                        <p:cTn id="59" dur="1000" fill="hold"/>
                                        <p:tgtEl>
                                          <p:spTgt spid="5">
                                            <p:txEl>
                                              <p:pRg st="1" end="1"/>
                                            </p:txEl>
                                          </p:spTgt>
                                        </p:tgtEl>
                                        <p:attrNameLst>
                                          <p:attrName>ppt_w</p:attrName>
                                        </p:attrNameLst>
                                      </p:cBhvr>
                                      <p:tavLst>
                                        <p:tav tm="0">
                                          <p:val>
                                            <p:fltVal val="0"/>
                                          </p:val>
                                        </p:tav>
                                        <p:tav tm="100000">
                                          <p:val>
                                            <p:strVal val="#ppt_w"/>
                                          </p:val>
                                        </p:tav>
                                      </p:tavLst>
                                    </p:anim>
                                    <p:anim calcmode="lin" valueType="num">
                                      <p:cBhvr>
                                        <p:cTn id="60" dur="1000" fill="hold"/>
                                        <p:tgtEl>
                                          <p:spTgt spid="5">
                                            <p:txEl>
                                              <p:pRg st="1" end="1"/>
                                            </p:txEl>
                                          </p:spTgt>
                                        </p:tgtEl>
                                        <p:attrNameLst>
                                          <p:attrName>ppt_h</p:attrName>
                                        </p:attrNameLst>
                                      </p:cBhvr>
                                      <p:tavLst>
                                        <p:tav tm="0">
                                          <p:val>
                                            <p:fltVal val="0"/>
                                          </p:val>
                                        </p:tav>
                                        <p:tav tm="100000">
                                          <p:val>
                                            <p:strVal val="#ppt_h"/>
                                          </p:val>
                                        </p:tav>
                                      </p:tavLst>
                                    </p:anim>
                                    <p:anim calcmode="lin" valueType="num">
                                      <p:cBhvr>
                                        <p:cTn id="61" dur="1000" fill="hold"/>
                                        <p:tgtEl>
                                          <p:spTgt spid="5">
                                            <p:txEl>
                                              <p:pRg st="1" end="1"/>
                                            </p:txEl>
                                          </p:spTgt>
                                        </p:tgtEl>
                                        <p:attrNameLst>
                                          <p:attrName>style.rotation</p:attrName>
                                        </p:attrNameLst>
                                      </p:cBhvr>
                                      <p:tavLst>
                                        <p:tav tm="0">
                                          <p:val>
                                            <p:fltVal val="90"/>
                                          </p:val>
                                        </p:tav>
                                        <p:tav tm="100000">
                                          <p:val>
                                            <p:fltVal val="0"/>
                                          </p:val>
                                        </p:tav>
                                      </p:tavLst>
                                    </p:anim>
                                    <p:animEffect transition="in" filter="fade">
                                      <p:cBhvr>
                                        <p:cTn id="62" dur="1000"/>
                                        <p:tgtEl>
                                          <p:spTgt spid="5">
                                            <p:txEl>
                                              <p:pRg st="1" end="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1" presetClass="entr" presetSubtype="0" fill="hold" grpId="0" nodeType="clickEffect">
                                  <p:stCondLst>
                                    <p:cond delay="0"/>
                                  </p:stCondLst>
                                  <p:childTnLst>
                                    <p:set>
                                      <p:cBhvr>
                                        <p:cTn id="66" dur="1" fill="hold">
                                          <p:stCondLst>
                                            <p:cond delay="0"/>
                                          </p:stCondLst>
                                        </p:cTn>
                                        <p:tgtEl>
                                          <p:spTgt spid="5">
                                            <p:txEl>
                                              <p:pRg st="2" end="2"/>
                                            </p:txEl>
                                          </p:spTgt>
                                        </p:tgtEl>
                                        <p:attrNameLst>
                                          <p:attrName>style.visibility</p:attrName>
                                        </p:attrNameLst>
                                      </p:cBhvr>
                                      <p:to>
                                        <p:strVal val="visible"/>
                                      </p:to>
                                    </p:set>
                                    <p:anim calcmode="lin" valueType="num">
                                      <p:cBhvr>
                                        <p:cTn id="67"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68" dur="1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69" dur="1000" fill="hold"/>
                                        <p:tgtEl>
                                          <p:spTgt spid="5">
                                            <p:txEl>
                                              <p:pRg st="2" end="2"/>
                                            </p:txEl>
                                          </p:spTgt>
                                        </p:tgtEl>
                                        <p:attrNameLst>
                                          <p:attrName>style.rotation</p:attrName>
                                        </p:attrNameLst>
                                      </p:cBhvr>
                                      <p:tavLst>
                                        <p:tav tm="0">
                                          <p:val>
                                            <p:fltVal val="90"/>
                                          </p:val>
                                        </p:tav>
                                        <p:tav tm="100000">
                                          <p:val>
                                            <p:fltVal val="0"/>
                                          </p:val>
                                        </p:tav>
                                      </p:tavLst>
                                    </p:anim>
                                    <p:animEffect transition="in" filter="fade">
                                      <p:cBhvr>
                                        <p:cTn id="70" dur="1000"/>
                                        <p:tgtEl>
                                          <p:spTgt spid="5">
                                            <p:txEl>
                                              <p:pRg st="2" end="2"/>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31" presetClass="entr" presetSubtype="0" fill="hold" grpId="0" nodeType="clickEffect">
                                  <p:stCondLst>
                                    <p:cond delay="0"/>
                                  </p:stCondLst>
                                  <p:childTnLst>
                                    <p:set>
                                      <p:cBhvr>
                                        <p:cTn id="74" dur="1" fill="hold">
                                          <p:stCondLst>
                                            <p:cond delay="0"/>
                                          </p:stCondLst>
                                        </p:cTn>
                                        <p:tgtEl>
                                          <p:spTgt spid="5">
                                            <p:txEl>
                                              <p:pRg st="3" end="3"/>
                                            </p:txEl>
                                          </p:spTgt>
                                        </p:tgtEl>
                                        <p:attrNameLst>
                                          <p:attrName>style.visibility</p:attrName>
                                        </p:attrNameLst>
                                      </p:cBhvr>
                                      <p:to>
                                        <p:strVal val="visible"/>
                                      </p:to>
                                    </p:set>
                                    <p:anim calcmode="lin" valueType="num">
                                      <p:cBhvr>
                                        <p:cTn id="75" dur="1000" fill="hold"/>
                                        <p:tgtEl>
                                          <p:spTgt spid="5">
                                            <p:txEl>
                                              <p:pRg st="3" end="3"/>
                                            </p:txEl>
                                          </p:spTgt>
                                        </p:tgtEl>
                                        <p:attrNameLst>
                                          <p:attrName>ppt_w</p:attrName>
                                        </p:attrNameLst>
                                      </p:cBhvr>
                                      <p:tavLst>
                                        <p:tav tm="0">
                                          <p:val>
                                            <p:fltVal val="0"/>
                                          </p:val>
                                        </p:tav>
                                        <p:tav tm="100000">
                                          <p:val>
                                            <p:strVal val="#ppt_w"/>
                                          </p:val>
                                        </p:tav>
                                      </p:tavLst>
                                    </p:anim>
                                    <p:anim calcmode="lin" valueType="num">
                                      <p:cBhvr>
                                        <p:cTn id="76" dur="1000" fill="hold"/>
                                        <p:tgtEl>
                                          <p:spTgt spid="5">
                                            <p:txEl>
                                              <p:pRg st="3" end="3"/>
                                            </p:txEl>
                                          </p:spTgt>
                                        </p:tgtEl>
                                        <p:attrNameLst>
                                          <p:attrName>ppt_h</p:attrName>
                                        </p:attrNameLst>
                                      </p:cBhvr>
                                      <p:tavLst>
                                        <p:tav tm="0">
                                          <p:val>
                                            <p:fltVal val="0"/>
                                          </p:val>
                                        </p:tav>
                                        <p:tav tm="100000">
                                          <p:val>
                                            <p:strVal val="#ppt_h"/>
                                          </p:val>
                                        </p:tav>
                                      </p:tavLst>
                                    </p:anim>
                                    <p:anim calcmode="lin" valueType="num">
                                      <p:cBhvr>
                                        <p:cTn id="77" dur="1000" fill="hold"/>
                                        <p:tgtEl>
                                          <p:spTgt spid="5">
                                            <p:txEl>
                                              <p:pRg st="3" end="3"/>
                                            </p:txEl>
                                          </p:spTgt>
                                        </p:tgtEl>
                                        <p:attrNameLst>
                                          <p:attrName>style.rotation</p:attrName>
                                        </p:attrNameLst>
                                      </p:cBhvr>
                                      <p:tavLst>
                                        <p:tav tm="0">
                                          <p:val>
                                            <p:fltVal val="90"/>
                                          </p:val>
                                        </p:tav>
                                        <p:tav tm="100000">
                                          <p:val>
                                            <p:fltVal val="0"/>
                                          </p:val>
                                        </p:tav>
                                      </p:tavLst>
                                    </p:anim>
                                    <p:animEffect transition="in" filter="fade">
                                      <p:cBhvr>
                                        <p:cTn id="78" dur="1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animBg="1"/>
      <p:bldP spid="4"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45674" y="885403"/>
            <a:ext cx="6982690" cy="533979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
              <a:lnSpc>
                <a:spcPct val="107000"/>
              </a:lnSpc>
              <a:spcAft>
                <a:spcPts val="800"/>
              </a:spcAft>
            </a:pPr>
            <a:r>
              <a:rPr lang="en-US" sz="2400" b="1" dirty="0" err="1" smtClean="0">
                <a:latin typeface="Times New Roman" panose="02020603050405020304" pitchFamily="18" charset="0"/>
                <a:ea typeface="Calibri" panose="020F0502020204030204" pitchFamily="34" charset="0"/>
                <a:cs typeface="Times New Roman" panose="02020603050405020304" pitchFamily="18" charset="0"/>
              </a:rPr>
              <a:t>Exemplo</a:t>
            </a:r>
            <a:endParaRPr lang="en-US" sz="2400" b="1"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dirty="0" smtClean="0">
                <a:latin typeface="Calibri" panose="020F0502020204030204" pitchFamily="34" charset="0"/>
                <a:ea typeface="Calibri" panose="020F0502020204030204" pitchFamily="34" charset="0"/>
                <a:cs typeface="Times New Roman" panose="02020603050405020304" pitchFamily="18" charset="0"/>
              </a:rPr>
              <a:t> </a:t>
            </a:r>
            <a:r>
              <a:rPr lang="en-US" sz="3600" b="1" dirty="0" err="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libri" panose="020F0502020204030204" pitchFamily="34" charset="0"/>
                <a:ea typeface="Calibri" panose="020F0502020204030204" pitchFamily="34" charset="0"/>
                <a:cs typeface="Times New Roman" panose="02020603050405020304" pitchFamily="18" charset="0"/>
              </a:rPr>
              <a:t>escultura</a:t>
            </a:r>
            <a:r>
              <a:rPr lang="en-US" sz="36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libri" panose="020F0502020204030204" pitchFamily="34" charset="0"/>
                <a:ea typeface="Calibri" panose="020F0502020204030204" pitchFamily="34" charset="0"/>
                <a:cs typeface="Times New Roman" panose="02020603050405020304" pitchFamily="18" charset="0"/>
              </a:rPr>
              <a:t> = </a:t>
            </a:r>
            <a:r>
              <a:rPr lang="en-US" sz="3600" b="1" dirty="0" err="1"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libri" panose="020F0502020204030204" pitchFamily="34" charset="0"/>
                <a:ea typeface="Calibri" panose="020F0502020204030204" pitchFamily="34" charset="0"/>
                <a:cs typeface="Times New Roman" panose="02020603050405020304" pitchFamily="18" charset="0"/>
              </a:rPr>
              <a:t>Makerek</a:t>
            </a:r>
            <a:r>
              <a:rPr lang="en-US" sz="36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libri" panose="020F0502020204030204" pitchFamily="34" charset="0"/>
                <a:ea typeface="Calibri" panose="020F0502020204030204" pitchFamily="34" charset="0"/>
                <a:cs typeface="Times New Roman" panose="02020603050405020304" pitchFamily="18" charset="0"/>
              </a:rPr>
              <a:t> </a:t>
            </a:r>
          </a:p>
          <a:p>
            <a:pPr algn="just">
              <a:lnSpc>
                <a:spcPct val="107000"/>
              </a:lnSpc>
              <a:spcAft>
                <a:spcPts val="800"/>
              </a:spcAft>
            </a:pPr>
            <a:r>
              <a:rPr lang="en-US" sz="2400" b="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sz="2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konsagarado</a:t>
            </a:r>
            <a:r>
              <a:rPr lang="en-US" sz="2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CustumarioTradisionais</a:t>
            </a:r>
            <a:endParaRPr lang="en-US" sz="2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n-US" sz="2400" dirty="0" err="1">
                <a:latin typeface="Calibri" panose="020F0502020204030204" pitchFamily="34" charset="0"/>
                <a:ea typeface="Calibri" panose="020F0502020204030204" pitchFamily="34" charset="0"/>
                <a:cs typeface="Times New Roman" panose="02020603050405020304" pitchFamily="18" charset="0"/>
              </a:rPr>
              <a:t>iha</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timor</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leste</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ne’ebé</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ita</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bele</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hetan</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iha</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uma</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lulik</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sira</a:t>
            </a:r>
            <a:r>
              <a:rPr lang="en-US" sz="2400" dirty="0">
                <a:latin typeface="Calibri" panose="020F0502020204030204" pitchFamily="34" charset="0"/>
                <a:ea typeface="Calibri" panose="020F0502020204030204" pitchFamily="34" charset="0"/>
                <a:cs typeface="Times New Roman" panose="02020603050405020304" pitchFamily="18" charset="0"/>
              </a:rPr>
              <a:t> :</a:t>
            </a:r>
          </a:p>
          <a:p>
            <a:pPr marL="457200" algn="just">
              <a:lnSpc>
                <a:spcPct val="107000"/>
              </a:lnSpc>
              <a:spcAft>
                <a:spcPts val="0"/>
              </a:spcAft>
            </a:pPr>
            <a:r>
              <a:rPr lang="en-US" sz="2400" dirty="0">
                <a:latin typeface="Calibri" panose="020F0502020204030204" pitchFamily="34" charset="0"/>
                <a:ea typeface="Calibri" panose="020F0502020204030204" pitchFamily="34" charset="0"/>
                <a:cs typeface="Times New Roman" panose="02020603050405020304" pitchFamily="18" charset="0"/>
              </a:rPr>
              <a:t> </a:t>
            </a:r>
          </a:p>
          <a:p>
            <a:pPr marL="342900" lvl="0" indent="-342900" algn="just">
              <a:lnSpc>
                <a:spcPct val="107000"/>
              </a:lnSpc>
              <a:spcAft>
                <a:spcPts val="0"/>
              </a:spcAft>
              <a:buFont typeface="+mj-lt"/>
              <a:buAutoNum type="arabicPeriod"/>
            </a:pPr>
            <a:r>
              <a:rPr lang="en-US" sz="2400" dirty="0">
                <a:latin typeface="Calibri" panose="020F0502020204030204" pitchFamily="34" charset="0"/>
                <a:ea typeface="Calibri" panose="020F0502020204030204" pitchFamily="34" charset="0"/>
                <a:cs typeface="Times New Roman" panose="02020603050405020304" pitchFamily="18" charset="0"/>
              </a:rPr>
              <a:t>Halo Uma </a:t>
            </a:r>
            <a:r>
              <a:rPr lang="en-US" sz="2400" dirty="0" err="1">
                <a:latin typeface="Calibri" panose="020F0502020204030204" pitchFamily="34" charset="0"/>
                <a:ea typeface="Calibri" panose="020F0502020204030204" pitchFamily="34" charset="0"/>
                <a:cs typeface="Times New Roman" panose="02020603050405020304" pitchFamily="18" charset="0"/>
              </a:rPr>
              <a:t>dikur</a:t>
            </a:r>
            <a:r>
              <a:rPr lang="en-US" sz="2400" dirty="0">
                <a:latin typeface="Calibri" panose="020F0502020204030204" pitchFamily="34" charset="0"/>
                <a:ea typeface="Calibri" panose="020F0502020204030204" pitchFamily="34" charset="0"/>
                <a:cs typeface="Times New Roman" panose="02020603050405020304" pitchFamily="18" charset="0"/>
              </a:rPr>
              <a:t> no </a:t>
            </a:r>
            <a:r>
              <a:rPr lang="en-US" sz="2400" dirty="0" err="1">
                <a:latin typeface="Calibri" panose="020F0502020204030204" pitchFamily="34" charset="0"/>
                <a:ea typeface="Calibri" panose="020F0502020204030204" pitchFamily="34" charset="0"/>
                <a:cs typeface="Times New Roman" panose="02020603050405020304" pitchFamily="18" charset="0"/>
              </a:rPr>
              <a:t>sasihik</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uma</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kakuluk</a:t>
            </a:r>
            <a:r>
              <a:rPr lang="en-US" sz="2400" dirty="0">
                <a:latin typeface="Calibri" panose="020F0502020204030204" pitchFamily="34" charset="0"/>
                <a:ea typeface="Calibri" panose="020F0502020204030204" pitchFamily="34" charset="0"/>
                <a:cs typeface="Times New Roman" panose="02020603050405020304" pitchFamily="18" charset="0"/>
              </a:rPr>
              <a:t> ho </a:t>
            </a:r>
            <a:r>
              <a:rPr lang="en-US" sz="2400" dirty="0" err="1">
                <a:latin typeface="Calibri" panose="020F0502020204030204" pitchFamily="34" charset="0"/>
                <a:ea typeface="Calibri" panose="020F0502020204030204" pitchFamily="34" charset="0"/>
                <a:cs typeface="Times New Roman" panose="02020603050405020304" pitchFamily="18" charset="0"/>
              </a:rPr>
              <a:t>nia</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kaligrafia</a:t>
            </a:r>
            <a:r>
              <a:rPr lang="en-US" sz="2400" dirty="0">
                <a:latin typeface="Calibri" panose="020F0502020204030204" pitchFamily="34" charset="0"/>
                <a:ea typeface="Calibri" panose="020F0502020204030204" pitchFamily="34" charset="0"/>
                <a:cs typeface="Times New Roman" panose="02020603050405020304" pitchFamily="18" charset="0"/>
              </a:rPr>
              <a:t> </a:t>
            </a:r>
          </a:p>
          <a:p>
            <a:pPr marL="342900" lvl="0" indent="-342900" algn="just">
              <a:lnSpc>
                <a:spcPct val="107000"/>
              </a:lnSpc>
              <a:spcAft>
                <a:spcPts val="0"/>
              </a:spcAft>
              <a:buFont typeface="+mj-lt"/>
              <a:buAutoNum type="arabicPeriod"/>
            </a:pPr>
            <a:r>
              <a:rPr lang="en-US" sz="2400" dirty="0">
                <a:latin typeface="Calibri" panose="020F0502020204030204" pitchFamily="34" charset="0"/>
                <a:ea typeface="Calibri" panose="020F0502020204030204" pitchFamily="34" charset="0"/>
                <a:cs typeface="Times New Roman" panose="02020603050405020304" pitchFamily="18" charset="0"/>
              </a:rPr>
              <a:t>halo </a:t>
            </a:r>
            <a:r>
              <a:rPr lang="en-US" sz="2400" dirty="0" err="1">
                <a:latin typeface="Calibri" panose="020F0502020204030204" pitchFamily="34" charset="0"/>
                <a:ea typeface="Calibri" panose="020F0502020204030204" pitchFamily="34" charset="0"/>
                <a:cs typeface="Times New Roman" panose="02020603050405020304" pitchFamily="18" charset="0"/>
              </a:rPr>
              <a:t>bani</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tabele,ai</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kuda</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aman</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ai</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rin</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makerek</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iha</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uma</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lulik</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sira,fulan</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sorin,fitun,surik</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dima,bikan</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ai</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ai</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err="1">
                <a:latin typeface="Calibri" panose="020F0502020204030204" pitchFamily="34" charset="0"/>
                <a:ea typeface="Calibri" panose="020F0502020204030204" pitchFamily="34" charset="0"/>
                <a:cs typeface="Times New Roman" panose="02020603050405020304" pitchFamily="18" charset="0"/>
              </a:rPr>
              <a:t>kakuk</a:t>
            </a:r>
            <a:r>
              <a:rPr lang="en-US" sz="2400" dirty="0">
                <a:latin typeface="Calibri" panose="020F0502020204030204" pitchFamily="34" charset="0"/>
                <a:ea typeface="Calibri" panose="020F0502020204030204" pitchFamily="34" charset="0"/>
                <a:cs typeface="Times New Roman" panose="02020603050405020304" pitchFamily="18" charset="0"/>
              </a:rPr>
              <a:t> no </a:t>
            </a:r>
            <a:r>
              <a:rPr lang="en-US" sz="2400" dirty="0" err="1">
                <a:latin typeface="Calibri" panose="020F0502020204030204" pitchFamily="34" charset="0"/>
                <a:ea typeface="Calibri" panose="020F0502020204030204" pitchFamily="34" charset="0"/>
                <a:cs typeface="Times New Roman" panose="02020603050405020304" pitchFamily="18" charset="0"/>
              </a:rPr>
              <a:t>seluk</a:t>
            </a:r>
            <a:r>
              <a:rPr lang="en-US" sz="2400" dirty="0">
                <a:latin typeface="Calibri" panose="020F0502020204030204" pitchFamily="34" charset="0"/>
                <a:ea typeface="Calibri" panose="020F0502020204030204" pitchFamily="34" charset="0"/>
                <a:cs typeface="Times New Roman" panose="02020603050405020304" pitchFamily="18" charset="0"/>
              </a:rPr>
              <a:t> tan, …</a:t>
            </a:r>
          </a:p>
          <a:p>
            <a:pPr marL="457200" algn="just">
              <a:lnSpc>
                <a:spcPct val="107000"/>
              </a:lnSpc>
              <a:spcAft>
                <a:spcPts val="0"/>
              </a:spcAft>
            </a:pPr>
            <a:r>
              <a:rPr lang="en-US" sz="2400" dirty="0">
                <a:latin typeface="Calibri" panose="020F0502020204030204" pitchFamily="34" charset="0"/>
                <a:ea typeface="Calibri" panose="020F0502020204030204" pitchFamily="34" charset="0"/>
                <a:cs typeface="Times New Roman" panose="02020603050405020304" pitchFamily="18" charset="0"/>
              </a:rPr>
              <a:t> </a:t>
            </a:r>
          </a:p>
        </p:txBody>
      </p:sp>
      <p:sp>
        <p:nvSpPr>
          <p:cNvPr id="3" name="Subtitle 2"/>
          <p:cNvSpPr txBox="1">
            <a:spLocks/>
          </p:cNvSpPr>
          <p:nvPr/>
        </p:nvSpPr>
        <p:spPr>
          <a:xfrm>
            <a:off x="1446414" y="6344088"/>
            <a:ext cx="5020888" cy="473825"/>
          </a:xfrm>
          <a:prstGeom prst="rect">
            <a:avLst/>
          </a:prstGeom>
        </p:spPr>
        <p:txBody>
          <a:bodyPr vert="horz" lIns="91440" tIns="45720" rIns="91440" bIns="45720" rtlCol="0" anchor="t">
            <a:normAutofit/>
            <a:scene3d>
              <a:camera prst="orthographicFront"/>
              <a:lightRig rig="threePt" dir="t"/>
            </a:scene3d>
            <a:sp3d extrusionH="57150">
              <a:bevelT w="38100" h="38100" prst="relaxedInset"/>
            </a:sp3d>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800" i="1" dirty="0" err="1" smtClean="0">
                <a:latin typeface="Sitka Heading" pitchFamily="2" charset="0"/>
              </a:rPr>
              <a:t>Secretara</a:t>
            </a:r>
            <a:r>
              <a:rPr lang="en-US" sz="800" i="1" dirty="0" smtClean="0">
                <a:latin typeface="Sitka Heading" pitchFamily="2" charset="0"/>
              </a:rPr>
              <a:t> </a:t>
            </a:r>
            <a:r>
              <a:rPr lang="en-US" sz="800" i="1" dirty="0">
                <a:latin typeface="Sitka Heading" pitchFamily="2" charset="0"/>
              </a:rPr>
              <a:t>de </a:t>
            </a:r>
            <a:r>
              <a:rPr lang="en-US" sz="800" i="1" dirty="0" err="1">
                <a:latin typeface="Sitka Heading" pitchFamily="2" charset="0"/>
              </a:rPr>
              <a:t>estado</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SEAC ), </a:t>
            </a:r>
            <a:r>
              <a:rPr lang="en-US" sz="800" i="1" dirty="0" err="1">
                <a:latin typeface="Sitka Heading" pitchFamily="2" charset="0"/>
              </a:rPr>
              <a:t>Diresaun</a:t>
            </a:r>
            <a:r>
              <a:rPr lang="en-US" sz="800" i="1" dirty="0">
                <a:latin typeface="Sitka Heading" pitchFamily="2" charset="0"/>
              </a:rPr>
              <a:t> </a:t>
            </a:r>
            <a:r>
              <a:rPr lang="en-US" sz="800" i="1" dirty="0" err="1">
                <a:latin typeface="Sitka Heading" pitchFamily="2" charset="0"/>
              </a:rPr>
              <a:t>Nasional</a:t>
            </a:r>
            <a:r>
              <a:rPr lang="en-US" sz="800" i="1" dirty="0">
                <a:latin typeface="Sitka Heading" pitchFamily="2" charset="0"/>
              </a:rPr>
              <a:t> </a:t>
            </a:r>
            <a:r>
              <a:rPr lang="en-US" sz="800" i="1" dirty="0" err="1">
                <a:latin typeface="Sitka Heading" pitchFamily="2" charset="0"/>
              </a:rPr>
              <a:t>Promosaun</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DNPAC ) </a:t>
            </a:r>
            <a:endParaRPr lang="en-US" sz="800" dirty="0">
              <a:latin typeface="Sitka Heading" pitchFamily="2" charset="0"/>
            </a:endParaRPr>
          </a:p>
          <a:p>
            <a:r>
              <a:rPr lang="en-US" sz="800" i="1" dirty="0" err="1">
                <a:latin typeface="Sitka Heading" pitchFamily="2" charset="0"/>
              </a:rPr>
              <a:t>Formasaun</a:t>
            </a:r>
            <a:r>
              <a:rPr lang="en-US" sz="800" i="1" dirty="0">
                <a:latin typeface="Sitka Heading" pitchFamily="2" charset="0"/>
              </a:rPr>
              <a:t> : </a:t>
            </a:r>
            <a:r>
              <a:rPr lang="en-US" sz="800" i="1" dirty="0" err="1">
                <a:latin typeface="Sitka Heading" pitchFamily="2" charset="0"/>
              </a:rPr>
              <a:t>Escultura</a:t>
            </a:r>
            <a:r>
              <a:rPr lang="en-US" sz="800" i="1" dirty="0">
                <a:latin typeface="Sitka Heading" pitchFamily="2" charset="0"/>
              </a:rPr>
              <a:t> / </a:t>
            </a:r>
            <a:r>
              <a:rPr lang="en-US" sz="800" i="1" dirty="0" err="1">
                <a:latin typeface="Sitka Heading" pitchFamily="2" charset="0"/>
              </a:rPr>
              <a:t>Badain</a:t>
            </a:r>
            <a:r>
              <a:rPr lang="en-US" sz="800" i="1" dirty="0">
                <a:latin typeface="Sitka Heading" pitchFamily="2" charset="0"/>
              </a:rPr>
              <a:t> </a:t>
            </a:r>
            <a:r>
              <a:rPr lang="en-US" sz="800" i="1" dirty="0" err="1">
                <a:latin typeface="Sitka Heading" pitchFamily="2" charset="0"/>
              </a:rPr>
              <a:t>Makerek</a:t>
            </a:r>
            <a:r>
              <a:rPr lang="en-US" sz="800" i="1" dirty="0">
                <a:latin typeface="Sitka Heading" pitchFamily="2" charset="0"/>
              </a:rPr>
              <a:t>, </a:t>
            </a:r>
            <a:r>
              <a:rPr lang="en-US" sz="800" i="1" dirty="0" err="1">
                <a:latin typeface="Sitka Heading" pitchFamily="2" charset="0"/>
              </a:rPr>
              <a:t>Municipio</a:t>
            </a:r>
            <a:r>
              <a:rPr lang="en-US" sz="800" i="1" dirty="0">
                <a:latin typeface="Sitka Heading" pitchFamily="2" charset="0"/>
              </a:rPr>
              <a:t> </a:t>
            </a:r>
            <a:r>
              <a:rPr lang="en-US" sz="800" i="1" dirty="0" err="1">
                <a:latin typeface="Sitka Heading" pitchFamily="2" charset="0"/>
              </a:rPr>
              <a:t>Manufahi</a:t>
            </a:r>
            <a:r>
              <a:rPr lang="en-US" sz="800" i="1" dirty="0">
                <a:latin typeface="Sitka Heading" pitchFamily="2" charset="0"/>
              </a:rPr>
              <a:t> ; </a:t>
            </a:r>
            <a:r>
              <a:rPr lang="en-US" sz="800" i="1" dirty="0" err="1">
                <a:latin typeface="Sitka Heading" pitchFamily="2" charset="0"/>
              </a:rPr>
              <a:t>Hakerek</a:t>
            </a:r>
            <a:r>
              <a:rPr lang="en-US" sz="800" i="1" dirty="0">
                <a:latin typeface="Sitka Heading" pitchFamily="2" charset="0"/>
              </a:rPr>
              <a:t> </a:t>
            </a:r>
            <a:r>
              <a:rPr lang="en-US" sz="800" i="1" dirty="0" err="1">
                <a:latin typeface="Sitka Heading" pitchFamily="2" charset="0"/>
              </a:rPr>
              <a:t>Amorino</a:t>
            </a:r>
            <a:r>
              <a:rPr lang="en-US" sz="800" i="1" dirty="0">
                <a:latin typeface="Sitka Heading" pitchFamily="2" charset="0"/>
              </a:rPr>
              <a:t> da Costa Mendes </a:t>
            </a:r>
            <a:r>
              <a:rPr lang="en-US" sz="800" i="1" dirty="0" err="1">
                <a:latin typeface="Sitka Heading" pitchFamily="2" charset="0"/>
              </a:rPr>
              <a:t>Sarmento</a:t>
            </a:r>
            <a:r>
              <a:rPr lang="en-US" sz="800" i="1" dirty="0">
                <a:latin typeface="Sitka Heading" pitchFamily="2" charset="0"/>
              </a:rPr>
              <a:t> </a:t>
            </a:r>
            <a:endParaRPr lang="en-US" sz="800" dirty="0">
              <a:latin typeface="Sitka Heading" pitchFamily="2" charset="0"/>
            </a:endParaRPr>
          </a:p>
          <a:p>
            <a:endParaRPr lang="en-US" sz="2000" dirty="0" smtClean="0">
              <a:ln w="13462">
                <a:solidFill>
                  <a:srgbClr val="92D050"/>
                </a:solidFill>
                <a:prstDash val="solid"/>
              </a:ln>
              <a:latin typeface="Gill Sans Ultra Bold" panose="020B0A02020104020203" pitchFamily="34" charset="0"/>
              <a:cs typeface="Times New Roman" panose="02020603050405020304" pitchFamily="18" charset="0"/>
            </a:endParaRPr>
          </a:p>
          <a:p>
            <a:endParaRPr lang="en-US" dirty="0">
              <a:ln>
                <a:solidFill>
                  <a:srgbClr val="92D050"/>
                </a:solidFill>
              </a:ln>
              <a:latin typeface="Gill Sans Ultra Bold" panose="020B0A02020104020203" pitchFamily="34" charset="0"/>
            </a:endParaRPr>
          </a:p>
        </p:txBody>
      </p:sp>
      <p:sp>
        <p:nvSpPr>
          <p:cNvPr id="4" name="Rectangle 1"/>
          <p:cNvSpPr>
            <a:spLocks noChangeArrowheads="1"/>
          </p:cNvSpPr>
          <p:nvPr/>
        </p:nvSpPr>
        <p:spPr bwMode="auto">
          <a:xfrm>
            <a:off x="10396451" y="6581001"/>
            <a:ext cx="1795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1pPr>
            <a:lvl2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2pPr>
            <a:lvl3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3pPr>
            <a:lvl4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4pPr>
            <a:lvl5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5pPr>
            <a:lvl6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6pPr>
            <a:lvl7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7pPr>
            <a:lvl8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8pPr>
            <a:lvl9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tab pos="2971800" algn="ctr"/>
                <a:tab pos="5943600" algn="r"/>
              </a:tabLst>
            </a:pP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Che</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arino</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lara</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82 ( 82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Manufuik</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Lian</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pic>
        <p:nvPicPr>
          <p:cNvPr id="5" name="Picture 4" descr="East Timor Law and Justice Bulletin ..."/>
          <p:cNvPicPr/>
          <p:nvPr/>
        </p:nvPicPr>
        <p:blipFill>
          <a:blip r:embed="rId2">
            <a:extLst>
              <a:ext uri="{28A0092B-C50C-407E-A947-70E740481C1C}">
                <a14:useLocalDpi xmlns:a14="http://schemas.microsoft.com/office/drawing/2010/main" val="0"/>
              </a:ext>
            </a:extLst>
          </a:blip>
          <a:srcRect/>
          <a:stretch>
            <a:fillRect/>
          </a:stretch>
        </p:blipFill>
        <p:spPr bwMode="auto">
          <a:xfrm>
            <a:off x="8789582" y="3175462"/>
            <a:ext cx="2873173" cy="3049736"/>
          </a:xfrm>
          <a:prstGeom prst="rect">
            <a:avLst/>
          </a:prstGeom>
          <a:noFill/>
          <a:ln>
            <a:noFill/>
          </a:ln>
        </p:spPr>
      </p:pic>
      <p:pic>
        <p:nvPicPr>
          <p:cNvPr id="6" name="Picture 5" descr="Uma Lulik Rai Maubessi Ho Ninia... - Turismo Timor-Leste | Facebook"/>
          <p:cNvPicPr/>
          <p:nvPr/>
        </p:nvPicPr>
        <p:blipFill>
          <a:blip r:embed="rId3">
            <a:extLst>
              <a:ext uri="{28A0092B-C50C-407E-A947-70E740481C1C}">
                <a14:useLocalDpi xmlns:a14="http://schemas.microsoft.com/office/drawing/2010/main" val="0"/>
              </a:ext>
            </a:extLst>
          </a:blip>
          <a:srcRect/>
          <a:stretch>
            <a:fillRect/>
          </a:stretch>
        </p:blipFill>
        <p:spPr bwMode="auto">
          <a:xfrm>
            <a:off x="8789583" y="885403"/>
            <a:ext cx="2873172" cy="2179318"/>
          </a:xfrm>
          <a:prstGeom prst="rect">
            <a:avLst/>
          </a:prstGeom>
          <a:noFill/>
          <a:ln>
            <a:noFill/>
          </a:ln>
        </p:spPr>
      </p:pic>
    </p:spTree>
    <p:extLst>
      <p:ext uri="{BB962C8B-B14F-4D97-AF65-F5344CB8AC3E}">
        <p14:creationId xmlns:p14="http://schemas.microsoft.com/office/powerpoint/2010/main" val="14964529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barn(inVertical)">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1000" fill="hold"/>
                                        <p:tgtEl>
                                          <p:spTgt spid="6"/>
                                        </p:tgtEl>
                                        <p:attrNameLst>
                                          <p:attrName>ppt_w</p:attrName>
                                        </p:attrNameLst>
                                      </p:cBhvr>
                                      <p:tavLst>
                                        <p:tav tm="0">
                                          <p:val>
                                            <p:fltVal val="0"/>
                                          </p:val>
                                        </p:tav>
                                        <p:tav tm="100000">
                                          <p:val>
                                            <p:strVal val="#ppt_w"/>
                                          </p:val>
                                        </p:tav>
                                      </p:tavLst>
                                    </p:anim>
                                    <p:anim calcmode="lin" valueType="num">
                                      <p:cBhvr>
                                        <p:cTn id="28" dur="1000" fill="hold"/>
                                        <p:tgtEl>
                                          <p:spTgt spid="6"/>
                                        </p:tgtEl>
                                        <p:attrNameLst>
                                          <p:attrName>ppt_h</p:attrName>
                                        </p:attrNameLst>
                                      </p:cBhvr>
                                      <p:tavLst>
                                        <p:tav tm="0">
                                          <p:val>
                                            <p:fltVal val="0"/>
                                          </p:val>
                                        </p:tav>
                                        <p:tav tm="100000">
                                          <p:val>
                                            <p:strVal val="#ppt_h"/>
                                          </p:val>
                                        </p:tav>
                                      </p:tavLst>
                                    </p:anim>
                                    <p:anim calcmode="lin" valueType="num">
                                      <p:cBhvr>
                                        <p:cTn id="29" dur="1000" fill="hold"/>
                                        <p:tgtEl>
                                          <p:spTgt spid="6"/>
                                        </p:tgtEl>
                                        <p:attrNameLst>
                                          <p:attrName>style.rotation</p:attrName>
                                        </p:attrNameLst>
                                      </p:cBhvr>
                                      <p:tavLst>
                                        <p:tav tm="0">
                                          <p:val>
                                            <p:fltVal val="90"/>
                                          </p:val>
                                        </p:tav>
                                        <p:tav tm="100000">
                                          <p:val>
                                            <p:fltVal val="0"/>
                                          </p:val>
                                        </p:tav>
                                      </p:tavLst>
                                    </p:anim>
                                    <p:animEffect transition="in" filter="fade">
                                      <p:cBhvr>
                                        <p:cTn id="30" dur="10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1000" fill="hold"/>
                                        <p:tgtEl>
                                          <p:spTgt spid="5"/>
                                        </p:tgtEl>
                                        <p:attrNameLst>
                                          <p:attrName>ppt_w</p:attrName>
                                        </p:attrNameLst>
                                      </p:cBhvr>
                                      <p:tavLst>
                                        <p:tav tm="0">
                                          <p:val>
                                            <p:fltVal val="0"/>
                                          </p:val>
                                        </p:tav>
                                        <p:tav tm="100000">
                                          <p:val>
                                            <p:strVal val="#ppt_w"/>
                                          </p:val>
                                        </p:tav>
                                      </p:tavLst>
                                    </p:anim>
                                    <p:anim calcmode="lin" valueType="num">
                                      <p:cBhvr>
                                        <p:cTn id="36" dur="1000" fill="hold"/>
                                        <p:tgtEl>
                                          <p:spTgt spid="5"/>
                                        </p:tgtEl>
                                        <p:attrNameLst>
                                          <p:attrName>ppt_h</p:attrName>
                                        </p:attrNameLst>
                                      </p:cBhvr>
                                      <p:tavLst>
                                        <p:tav tm="0">
                                          <p:val>
                                            <p:fltVal val="0"/>
                                          </p:val>
                                        </p:tav>
                                        <p:tav tm="100000">
                                          <p:val>
                                            <p:strVal val="#ppt_h"/>
                                          </p:val>
                                        </p:tav>
                                      </p:tavLst>
                                    </p:anim>
                                    <p:anim calcmode="lin" valueType="num">
                                      <p:cBhvr>
                                        <p:cTn id="37" dur="1000" fill="hold"/>
                                        <p:tgtEl>
                                          <p:spTgt spid="5"/>
                                        </p:tgtEl>
                                        <p:attrNameLst>
                                          <p:attrName>style.rotation</p:attrName>
                                        </p:attrNameLst>
                                      </p:cBhvr>
                                      <p:tavLst>
                                        <p:tav tm="0">
                                          <p:val>
                                            <p:fltVal val="90"/>
                                          </p:val>
                                        </p:tav>
                                        <p:tav tm="100000">
                                          <p:val>
                                            <p:fltVal val="0"/>
                                          </p:val>
                                        </p:tav>
                                      </p:tavLst>
                                    </p:anim>
                                    <p:animEffect transition="in" filter="fade">
                                      <p:cBhvr>
                                        <p:cTn id="38" dur="1000"/>
                                        <p:tgtEl>
                                          <p:spTgt spid="5"/>
                                        </p:tgtEl>
                                      </p:cBhvr>
                                    </p:animEffect>
                                  </p:childTnLst>
                                </p:cTn>
                              </p:par>
                            </p:childTnLst>
                          </p:cTn>
                        </p:par>
                      </p:childTnLst>
                    </p:cTn>
                  </p:par>
                  <p:par>
                    <p:cTn id="39" fill="hold">
                      <p:stCondLst>
                        <p:cond delay="indefinite"/>
                      </p:stCondLst>
                      <p:childTnLst>
                        <p:par>
                          <p:cTn id="40" fill="hold">
                            <p:stCondLst>
                              <p:cond delay="0"/>
                            </p:stCondLst>
                            <p:childTnLst>
                              <p:par>
                                <p:cTn id="41" presetID="21" presetClass="entr" presetSubtype="1" fill="hold" nodeType="clickEffect">
                                  <p:stCondLst>
                                    <p:cond delay="0"/>
                                  </p:stCondLst>
                                  <p:childTnLst>
                                    <p:set>
                                      <p:cBhvr>
                                        <p:cTn id="42" dur="1" fill="hold">
                                          <p:stCondLst>
                                            <p:cond delay="0"/>
                                          </p:stCondLst>
                                        </p:cTn>
                                        <p:tgtEl>
                                          <p:spTgt spid="2">
                                            <p:txEl>
                                              <p:pRg st="3" end="3"/>
                                            </p:txEl>
                                          </p:spTgt>
                                        </p:tgtEl>
                                        <p:attrNameLst>
                                          <p:attrName>style.visibility</p:attrName>
                                        </p:attrNameLst>
                                      </p:cBhvr>
                                      <p:to>
                                        <p:strVal val="visible"/>
                                      </p:to>
                                    </p:set>
                                    <p:animEffect transition="in" filter="wheel(1)">
                                      <p:cBhvr>
                                        <p:cTn id="43" dur="2000"/>
                                        <p:tgtEl>
                                          <p:spTgt spid="2">
                                            <p:txEl>
                                              <p:pRg st="3" end="3"/>
                                            </p:txEl>
                                          </p:spTgt>
                                        </p:tgtEl>
                                      </p:cBhvr>
                                    </p:animEffect>
                                  </p:childTnLst>
                                </p:cTn>
                              </p:par>
                              <p:par>
                                <p:cTn id="44" presetID="21" presetClass="entr" presetSubtype="1" fill="hold" nodeType="withEffect">
                                  <p:stCondLst>
                                    <p:cond delay="0"/>
                                  </p:stCondLst>
                                  <p:childTnLst>
                                    <p:set>
                                      <p:cBhvr>
                                        <p:cTn id="45" dur="1" fill="hold">
                                          <p:stCondLst>
                                            <p:cond delay="0"/>
                                          </p:stCondLst>
                                        </p:cTn>
                                        <p:tgtEl>
                                          <p:spTgt spid="2">
                                            <p:txEl>
                                              <p:pRg st="4" end="4"/>
                                            </p:txEl>
                                          </p:spTgt>
                                        </p:tgtEl>
                                        <p:attrNameLst>
                                          <p:attrName>style.visibility</p:attrName>
                                        </p:attrNameLst>
                                      </p:cBhvr>
                                      <p:to>
                                        <p:strVal val="visible"/>
                                      </p:to>
                                    </p:set>
                                    <p:animEffect transition="in" filter="wheel(1)">
                                      <p:cBhvr>
                                        <p:cTn id="46" dur="2000"/>
                                        <p:tgtEl>
                                          <p:spTgt spid="2">
                                            <p:txEl>
                                              <p:pRg st="4" end="4"/>
                                            </p:txEl>
                                          </p:spTgt>
                                        </p:tgtEl>
                                      </p:cBhvr>
                                    </p:animEffect>
                                  </p:childTnLst>
                                </p:cTn>
                              </p:par>
                              <p:par>
                                <p:cTn id="47" presetID="21" presetClass="entr" presetSubtype="1" fill="hold" nodeType="withEffect">
                                  <p:stCondLst>
                                    <p:cond delay="0"/>
                                  </p:stCondLst>
                                  <p:childTnLst>
                                    <p:set>
                                      <p:cBhvr>
                                        <p:cTn id="48" dur="1" fill="hold">
                                          <p:stCondLst>
                                            <p:cond delay="0"/>
                                          </p:stCondLst>
                                        </p:cTn>
                                        <p:tgtEl>
                                          <p:spTgt spid="2">
                                            <p:txEl>
                                              <p:pRg st="5" end="5"/>
                                            </p:txEl>
                                          </p:spTgt>
                                        </p:tgtEl>
                                        <p:attrNameLst>
                                          <p:attrName>style.visibility</p:attrName>
                                        </p:attrNameLst>
                                      </p:cBhvr>
                                      <p:to>
                                        <p:strVal val="visible"/>
                                      </p:to>
                                    </p:set>
                                    <p:animEffect transition="in" filter="wheel(1)">
                                      <p:cBhvr>
                                        <p:cTn id="49" dur="2000"/>
                                        <p:tgtEl>
                                          <p:spTgt spid="2">
                                            <p:txEl>
                                              <p:pRg st="5" end="5"/>
                                            </p:txEl>
                                          </p:spTgt>
                                        </p:tgtEl>
                                      </p:cBhvr>
                                    </p:animEffect>
                                  </p:childTnLst>
                                </p:cTn>
                              </p:par>
                              <p:par>
                                <p:cTn id="50" presetID="21" presetClass="entr" presetSubtype="1" fill="hold" nodeType="withEffect">
                                  <p:stCondLst>
                                    <p:cond delay="0"/>
                                  </p:stCondLst>
                                  <p:childTnLst>
                                    <p:set>
                                      <p:cBhvr>
                                        <p:cTn id="51" dur="1" fill="hold">
                                          <p:stCondLst>
                                            <p:cond delay="0"/>
                                          </p:stCondLst>
                                        </p:cTn>
                                        <p:tgtEl>
                                          <p:spTgt spid="2">
                                            <p:txEl>
                                              <p:pRg st="6" end="6"/>
                                            </p:txEl>
                                          </p:spTgt>
                                        </p:tgtEl>
                                        <p:attrNameLst>
                                          <p:attrName>style.visibility</p:attrName>
                                        </p:attrNameLst>
                                      </p:cBhvr>
                                      <p:to>
                                        <p:strVal val="visible"/>
                                      </p:to>
                                    </p:set>
                                    <p:animEffect transition="in" filter="wheel(1)">
                                      <p:cBhvr>
                                        <p:cTn id="52" dur="2000"/>
                                        <p:tgtEl>
                                          <p:spTgt spid="2">
                                            <p:txEl>
                                              <p:pRg st="6" end="6"/>
                                            </p:txEl>
                                          </p:spTgt>
                                        </p:tgtEl>
                                      </p:cBhvr>
                                    </p:animEffect>
                                  </p:childTnLst>
                                </p:cTn>
                              </p:par>
                              <p:par>
                                <p:cTn id="53" presetID="21" presetClass="entr" presetSubtype="1" fill="hold" nodeType="withEffect">
                                  <p:stCondLst>
                                    <p:cond delay="0"/>
                                  </p:stCondLst>
                                  <p:childTnLst>
                                    <p:set>
                                      <p:cBhvr>
                                        <p:cTn id="54" dur="1" fill="hold">
                                          <p:stCondLst>
                                            <p:cond delay="0"/>
                                          </p:stCondLst>
                                        </p:cTn>
                                        <p:tgtEl>
                                          <p:spTgt spid="2">
                                            <p:txEl>
                                              <p:pRg st="7" end="7"/>
                                            </p:txEl>
                                          </p:spTgt>
                                        </p:tgtEl>
                                        <p:attrNameLst>
                                          <p:attrName>style.visibility</p:attrName>
                                        </p:attrNameLst>
                                      </p:cBhvr>
                                      <p:to>
                                        <p:strVal val="visible"/>
                                      </p:to>
                                    </p:set>
                                    <p:animEffect transition="in" filter="wheel(1)">
                                      <p:cBhvr>
                                        <p:cTn id="55" dur="20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7109" y="296459"/>
            <a:ext cx="3505199" cy="976312"/>
          </a:xfrm>
        </p:spPr>
        <p:txBody>
          <a:bodyPr>
            <a:normAutofit fontScale="90000"/>
          </a:bodyPr>
          <a:lstStyle/>
          <a:p>
            <a:r>
              <a:rPr lang="en-US" b="1" dirty="0"/>
              <a:t>2.  </a:t>
            </a:r>
            <a:r>
              <a:rPr lang="en-US" b="1" dirty="0" err="1"/>
              <a:t>Escultura</a:t>
            </a:r>
            <a:r>
              <a:rPr lang="en-US" b="1" dirty="0"/>
              <a:t> </a:t>
            </a:r>
            <a:r>
              <a:rPr lang="en-US" b="1" dirty="0" err="1"/>
              <a:t>transformasaun</a:t>
            </a:r>
            <a:r>
              <a:rPr lang="en-US" b="1" dirty="0"/>
              <a:t> </a:t>
            </a:r>
            <a:r>
              <a:rPr lang="en-US" b="1" dirty="0" err="1"/>
              <a:t>sosio</a:t>
            </a:r>
            <a:r>
              <a:rPr lang="en-US" b="1" dirty="0"/>
              <a:t>-Cultural </a:t>
            </a:r>
            <a:r>
              <a:rPr lang="en-US" b="1" dirty="0" err="1"/>
              <a:t>moderno</a:t>
            </a:r>
            <a:r>
              <a:rPr lang="en-US" dirty="0"/>
              <a:t/>
            </a:r>
            <a:br>
              <a:rPr lang="en-US" dirty="0"/>
            </a:br>
            <a:endParaRPr lang="en-US" dirty="0"/>
          </a:p>
        </p:txBody>
      </p:sp>
      <p:sp>
        <p:nvSpPr>
          <p:cNvPr id="3" name="Content Placeholder 2"/>
          <p:cNvSpPr>
            <a:spLocks noGrp="1"/>
          </p:cNvSpPr>
          <p:nvPr>
            <p:ph idx="1"/>
          </p:nvPr>
        </p:nvSpPr>
        <p:spPr>
          <a:xfrm>
            <a:off x="4887884" y="681414"/>
            <a:ext cx="7304115" cy="5727699"/>
          </a:xfrm>
        </p:spPr>
        <p:txBody>
          <a:bodyPr>
            <a:normAutofit/>
          </a:bodyPr>
          <a:lstStyle/>
          <a:p>
            <a:pPr lvl="0" algn="just"/>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transformasaun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social </a:t>
            </a:r>
            <a:r>
              <a:rPr lang="en-US" dirty="0">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Cultura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moderno</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katak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ida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adopta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tuir</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dinamika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progresista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arte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makerek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nian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nudar</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kombinasaun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entre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makerek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natural no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influensia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husi</a:t>
            </a:r>
            <a:r>
              <a:rPr lang="en-US"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kolonializasaun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akontese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mundu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tomak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inkluindo</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sudueste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asiatiku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            ( </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la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konta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thailandia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arte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makerek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lao</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hamaluk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espansaun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colonial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nian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misturado</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entre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realidade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moris</a:t>
            </a:r>
            <a:r>
              <a:rPr lang="en-US"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rai</a:t>
            </a:r>
            <a:r>
              <a:rPr lang="en-US"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laran</a:t>
            </a:r>
            <a:r>
              <a:rPr lang="en-US"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ho </a:t>
            </a:r>
            <a:r>
              <a:rPr lang="en-US" dirty="0" err="1"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moris</a:t>
            </a:r>
            <a:r>
              <a:rPr lang="en-US"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rai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seluk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nian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tuir</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esperensia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husik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hela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husi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dalas</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ida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dalas</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tuir</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nomos</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tamba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urbanizasaun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sosidade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cultural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husi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foho</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vila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hahoris</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ideia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konhesementu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foho</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vila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nian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misturado</a:t>
            </a:r>
            <a:r>
              <a:rPr lang="en-US"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p>
          <a:p>
            <a:pPr lvl="0" algn="just"/>
            <a:endParaRPr lang="en-US"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defTabSz="914400" eaLnBrk="0" fontAlgn="base" hangingPunct="0">
              <a:spcBef>
                <a:spcPct val="0"/>
              </a:spcBef>
              <a:spcAft>
                <a:spcPct val="0"/>
              </a:spcAft>
              <a:buClrTx/>
              <a:buNone/>
            </a:pPr>
            <a:r>
              <a:rPr lang="en-US" dirty="0" err="1"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husi</a:t>
            </a:r>
            <a:r>
              <a:rPr lang="en-US"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dilematiku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mosu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tamba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arte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makerek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global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transforma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sosiadade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nia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maneira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hanoin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tradisaun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familiar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delimatiku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defende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nafatin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tradisonal</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ou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mistura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inovosaun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projeta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makerek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ida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kombinasaun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entre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makerek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nasaun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seluk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nian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makerek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rai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laran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nian</a:t>
            </a:r>
            <a:r>
              <a:rPr lang="en-US"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p>
          <a:p>
            <a:pPr marL="0" lvl="0" indent="0" algn="just" defTabSz="914400" eaLnBrk="0" fontAlgn="base" hangingPunct="0">
              <a:spcBef>
                <a:spcPct val="0"/>
              </a:spcBef>
              <a:spcAft>
                <a:spcPct val="0"/>
              </a:spcAft>
              <a:buClrTx/>
              <a:buNone/>
            </a:pPr>
            <a:endParaRPr lang="en-US" sz="1050" dirty="0">
              <a:solidFill>
                <a:schemeClr val="tx1"/>
              </a:solidFill>
            </a:endParaRPr>
          </a:p>
          <a:p>
            <a:pPr marL="0" lvl="0" indent="0" algn="just" defTabSz="914400" eaLnBrk="0" fontAlgn="base" hangingPunct="0">
              <a:spcBef>
                <a:spcPct val="0"/>
              </a:spcBef>
              <a:spcAft>
                <a:spcPct val="0"/>
              </a:spcAft>
              <a:buClrTx/>
              <a:buNone/>
            </a:pP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ú</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husi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tempo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tempo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hetan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tranformasaun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signifikante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hare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husi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nia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forma no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sentidu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tuir</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dezenvolvementu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seincia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tecnologia,influensiado</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husi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globalizasaun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dinamika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social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nudar</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fator</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Kria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hahoris</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inovasaun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mundu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nian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en-US" sz="2800" dirty="0">
              <a:solidFill>
                <a:schemeClr val="tx1"/>
              </a:solidFill>
              <a:latin typeface="Arial" panose="020B0604020202020204" pitchFamily="34" charset="0"/>
            </a:endParaRPr>
          </a:p>
          <a:p>
            <a:pPr algn="just"/>
            <a:endParaRPr lang="en-US" dirty="0"/>
          </a:p>
        </p:txBody>
      </p:sp>
      <p:sp>
        <p:nvSpPr>
          <p:cNvPr id="4" name="Text Placeholder 3"/>
          <p:cNvSpPr>
            <a:spLocks noGrp="1"/>
          </p:cNvSpPr>
          <p:nvPr>
            <p:ph type="body" sz="half" idx="2"/>
          </p:nvPr>
        </p:nvSpPr>
        <p:spPr>
          <a:xfrm>
            <a:off x="1267488" y="1414045"/>
            <a:ext cx="3505199" cy="4262436"/>
          </a:xfrm>
        </p:spPr>
        <p:txBody>
          <a:bodyPr/>
          <a:lstStyle/>
          <a:p>
            <a:endParaRPr lang="en-US" dirty="0"/>
          </a:p>
        </p:txBody>
      </p:sp>
      <p:pic>
        <p:nvPicPr>
          <p:cNvPr id="8" name="Picture 7" descr="East Timor Law and Justice Bulletin ..."/>
          <p:cNvPicPr/>
          <p:nvPr/>
        </p:nvPicPr>
        <p:blipFill>
          <a:blip r:embed="rId2">
            <a:extLst>
              <a:ext uri="{28A0092B-C50C-407E-A947-70E740481C1C}">
                <a14:useLocalDpi xmlns:a14="http://schemas.microsoft.com/office/drawing/2010/main" val="0"/>
              </a:ext>
            </a:extLst>
          </a:blip>
          <a:srcRect/>
          <a:stretch>
            <a:fillRect/>
          </a:stretch>
        </p:blipFill>
        <p:spPr bwMode="auto">
          <a:xfrm>
            <a:off x="1267487" y="1414045"/>
            <a:ext cx="3505199" cy="4262436"/>
          </a:xfrm>
          <a:prstGeom prst="rect">
            <a:avLst/>
          </a:prstGeom>
          <a:noFill/>
          <a:ln>
            <a:noFill/>
          </a:ln>
        </p:spPr>
      </p:pic>
      <p:sp>
        <p:nvSpPr>
          <p:cNvPr id="7" name="Subtitle 2"/>
          <p:cNvSpPr txBox="1">
            <a:spLocks/>
          </p:cNvSpPr>
          <p:nvPr/>
        </p:nvSpPr>
        <p:spPr>
          <a:xfrm>
            <a:off x="1446414" y="6344088"/>
            <a:ext cx="5020888" cy="473825"/>
          </a:xfrm>
          <a:prstGeom prst="rect">
            <a:avLst/>
          </a:prstGeom>
        </p:spPr>
        <p:txBody>
          <a:bodyPr vert="horz" lIns="91440" tIns="45720" rIns="91440" bIns="45720" rtlCol="0" anchor="t">
            <a:normAutofit/>
            <a:scene3d>
              <a:camera prst="orthographicFront"/>
              <a:lightRig rig="threePt" dir="t"/>
            </a:scene3d>
            <a:sp3d extrusionH="57150">
              <a:bevelT w="38100" h="38100" prst="relaxedInset"/>
            </a:sp3d>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800" i="1" dirty="0" err="1" smtClean="0">
                <a:latin typeface="Sitka Heading" pitchFamily="2" charset="0"/>
              </a:rPr>
              <a:t>Secretara</a:t>
            </a:r>
            <a:r>
              <a:rPr lang="en-US" sz="800" i="1" dirty="0" smtClean="0">
                <a:latin typeface="Sitka Heading" pitchFamily="2" charset="0"/>
              </a:rPr>
              <a:t> </a:t>
            </a:r>
            <a:r>
              <a:rPr lang="en-US" sz="800" i="1" dirty="0">
                <a:latin typeface="Sitka Heading" pitchFamily="2" charset="0"/>
              </a:rPr>
              <a:t>de </a:t>
            </a:r>
            <a:r>
              <a:rPr lang="en-US" sz="800" i="1" dirty="0" err="1">
                <a:latin typeface="Sitka Heading" pitchFamily="2" charset="0"/>
              </a:rPr>
              <a:t>estado</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SEAC ), </a:t>
            </a:r>
            <a:r>
              <a:rPr lang="en-US" sz="800" i="1" dirty="0" err="1">
                <a:latin typeface="Sitka Heading" pitchFamily="2" charset="0"/>
              </a:rPr>
              <a:t>Diresaun</a:t>
            </a:r>
            <a:r>
              <a:rPr lang="en-US" sz="800" i="1" dirty="0">
                <a:latin typeface="Sitka Heading" pitchFamily="2" charset="0"/>
              </a:rPr>
              <a:t> </a:t>
            </a:r>
            <a:r>
              <a:rPr lang="en-US" sz="800" i="1" dirty="0" err="1">
                <a:latin typeface="Sitka Heading" pitchFamily="2" charset="0"/>
              </a:rPr>
              <a:t>Nasional</a:t>
            </a:r>
            <a:r>
              <a:rPr lang="en-US" sz="800" i="1" dirty="0">
                <a:latin typeface="Sitka Heading" pitchFamily="2" charset="0"/>
              </a:rPr>
              <a:t> </a:t>
            </a:r>
            <a:r>
              <a:rPr lang="en-US" sz="800" i="1" dirty="0" err="1">
                <a:latin typeface="Sitka Heading" pitchFamily="2" charset="0"/>
              </a:rPr>
              <a:t>Promosaun</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DNPAC ) </a:t>
            </a:r>
            <a:endParaRPr lang="en-US" sz="800" dirty="0">
              <a:latin typeface="Sitka Heading" pitchFamily="2" charset="0"/>
            </a:endParaRPr>
          </a:p>
          <a:p>
            <a:r>
              <a:rPr lang="en-US" sz="800" i="1" dirty="0" err="1">
                <a:latin typeface="Sitka Heading" pitchFamily="2" charset="0"/>
              </a:rPr>
              <a:t>Formasaun</a:t>
            </a:r>
            <a:r>
              <a:rPr lang="en-US" sz="800" i="1" dirty="0">
                <a:latin typeface="Sitka Heading" pitchFamily="2" charset="0"/>
              </a:rPr>
              <a:t> : </a:t>
            </a:r>
            <a:r>
              <a:rPr lang="en-US" sz="800" i="1" dirty="0" err="1">
                <a:latin typeface="Sitka Heading" pitchFamily="2" charset="0"/>
              </a:rPr>
              <a:t>Escultura</a:t>
            </a:r>
            <a:r>
              <a:rPr lang="en-US" sz="800" i="1" dirty="0">
                <a:latin typeface="Sitka Heading" pitchFamily="2" charset="0"/>
              </a:rPr>
              <a:t> / </a:t>
            </a:r>
            <a:r>
              <a:rPr lang="en-US" sz="800" i="1" dirty="0" err="1">
                <a:latin typeface="Sitka Heading" pitchFamily="2" charset="0"/>
              </a:rPr>
              <a:t>Badain</a:t>
            </a:r>
            <a:r>
              <a:rPr lang="en-US" sz="800" i="1" dirty="0">
                <a:latin typeface="Sitka Heading" pitchFamily="2" charset="0"/>
              </a:rPr>
              <a:t> </a:t>
            </a:r>
            <a:r>
              <a:rPr lang="en-US" sz="800" i="1" dirty="0" err="1">
                <a:latin typeface="Sitka Heading" pitchFamily="2" charset="0"/>
              </a:rPr>
              <a:t>Makerek</a:t>
            </a:r>
            <a:r>
              <a:rPr lang="en-US" sz="800" i="1" dirty="0">
                <a:latin typeface="Sitka Heading" pitchFamily="2" charset="0"/>
              </a:rPr>
              <a:t>, </a:t>
            </a:r>
            <a:r>
              <a:rPr lang="en-US" sz="800" i="1" dirty="0" err="1">
                <a:latin typeface="Sitka Heading" pitchFamily="2" charset="0"/>
              </a:rPr>
              <a:t>Municipio</a:t>
            </a:r>
            <a:r>
              <a:rPr lang="en-US" sz="800" i="1" dirty="0">
                <a:latin typeface="Sitka Heading" pitchFamily="2" charset="0"/>
              </a:rPr>
              <a:t> </a:t>
            </a:r>
            <a:r>
              <a:rPr lang="en-US" sz="800" i="1" dirty="0" err="1">
                <a:latin typeface="Sitka Heading" pitchFamily="2" charset="0"/>
              </a:rPr>
              <a:t>Manufahi</a:t>
            </a:r>
            <a:r>
              <a:rPr lang="en-US" sz="800" i="1" dirty="0">
                <a:latin typeface="Sitka Heading" pitchFamily="2" charset="0"/>
              </a:rPr>
              <a:t> ; </a:t>
            </a:r>
            <a:r>
              <a:rPr lang="en-US" sz="800" i="1" dirty="0" err="1">
                <a:latin typeface="Sitka Heading" pitchFamily="2" charset="0"/>
              </a:rPr>
              <a:t>Hakerek</a:t>
            </a:r>
            <a:r>
              <a:rPr lang="en-US" sz="800" i="1" dirty="0">
                <a:latin typeface="Sitka Heading" pitchFamily="2" charset="0"/>
              </a:rPr>
              <a:t> </a:t>
            </a:r>
            <a:r>
              <a:rPr lang="en-US" sz="800" i="1" dirty="0" err="1">
                <a:latin typeface="Sitka Heading" pitchFamily="2" charset="0"/>
              </a:rPr>
              <a:t>Amorino</a:t>
            </a:r>
            <a:r>
              <a:rPr lang="en-US" sz="800" i="1" dirty="0">
                <a:latin typeface="Sitka Heading" pitchFamily="2" charset="0"/>
              </a:rPr>
              <a:t> da Costa Mendes </a:t>
            </a:r>
            <a:r>
              <a:rPr lang="en-US" sz="800" i="1" dirty="0" err="1">
                <a:latin typeface="Sitka Heading" pitchFamily="2" charset="0"/>
              </a:rPr>
              <a:t>Sarmento</a:t>
            </a:r>
            <a:r>
              <a:rPr lang="en-US" sz="800" i="1" dirty="0">
                <a:latin typeface="Sitka Heading" pitchFamily="2" charset="0"/>
              </a:rPr>
              <a:t> </a:t>
            </a:r>
            <a:endParaRPr lang="en-US" sz="800" dirty="0">
              <a:latin typeface="Sitka Heading" pitchFamily="2" charset="0"/>
            </a:endParaRPr>
          </a:p>
          <a:p>
            <a:endParaRPr lang="en-US" sz="2000" dirty="0" smtClean="0">
              <a:ln w="13462">
                <a:solidFill>
                  <a:srgbClr val="92D050"/>
                </a:solidFill>
                <a:prstDash val="solid"/>
              </a:ln>
              <a:latin typeface="Gill Sans Ultra Bold" panose="020B0A02020104020203" pitchFamily="34" charset="0"/>
              <a:cs typeface="Times New Roman" panose="02020603050405020304" pitchFamily="18" charset="0"/>
            </a:endParaRPr>
          </a:p>
          <a:p>
            <a:endParaRPr lang="en-US" dirty="0">
              <a:ln>
                <a:solidFill>
                  <a:srgbClr val="92D050"/>
                </a:solidFill>
              </a:ln>
              <a:latin typeface="Gill Sans Ultra Bold" panose="020B0A02020104020203" pitchFamily="34" charset="0"/>
            </a:endParaRPr>
          </a:p>
        </p:txBody>
      </p:sp>
      <p:sp>
        <p:nvSpPr>
          <p:cNvPr id="9" name="Rectangle 1"/>
          <p:cNvSpPr>
            <a:spLocks noChangeArrowheads="1"/>
          </p:cNvSpPr>
          <p:nvPr/>
        </p:nvSpPr>
        <p:spPr bwMode="auto">
          <a:xfrm>
            <a:off x="10396451" y="6581001"/>
            <a:ext cx="1795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1pPr>
            <a:lvl2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2pPr>
            <a:lvl3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3pPr>
            <a:lvl4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4pPr>
            <a:lvl5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5pPr>
            <a:lvl6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6pPr>
            <a:lvl7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7pPr>
            <a:lvl8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8pPr>
            <a:lvl9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tab pos="2971800" algn="ctr"/>
                <a:tab pos="5943600" algn="r"/>
              </a:tabLst>
            </a:pP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Che</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arino</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lara</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82 ( 82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Manufuik</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Lian</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77427024"/>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 calcmode="lin" valueType="num">
                                      <p:cBhvr>
                                        <p:cTn id="21"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p:cTn id="29"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0"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1" dur="500"/>
                                        <p:tgtEl>
                                          <p:spTgt spid="3">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p:cTn id="36"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7"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0158" y="663657"/>
            <a:ext cx="3505199" cy="976312"/>
          </a:xfrm>
        </p:spPr>
        <p:txBody>
          <a:bodyPr>
            <a:normAutofit fontScale="90000"/>
          </a:bodyPr>
          <a:lstStyle/>
          <a:p>
            <a:r>
              <a:rPr lang="en-US" b="1" dirty="0"/>
              <a:t>a. </a:t>
            </a:r>
            <a:r>
              <a:rPr lang="en-US" b="1" dirty="0" err="1"/>
              <a:t>Evolusaun</a:t>
            </a:r>
            <a:r>
              <a:rPr lang="en-US" b="1" dirty="0"/>
              <a:t> forma no media  </a:t>
            </a:r>
            <a:r>
              <a:rPr lang="en-US" b="1" dirty="0" err="1"/>
              <a:t>husi</a:t>
            </a:r>
            <a:r>
              <a:rPr lang="en-US" b="1" dirty="0"/>
              <a:t> </a:t>
            </a:r>
            <a:r>
              <a:rPr lang="en-US" b="1" dirty="0" err="1"/>
              <a:t>escultura</a:t>
            </a:r>
            <a:r>
              <a:rPr lang="en-US" b="1" dirty="0"/>
              <a:t> modern</a:t>
            </a:r>
            <a:r>
              <a:rPr lang="en-US" dirty="0"/>
              <a:t/>
            </a:r>
            <a:br>
              <a:rPr lang="en-US" dirty="0"/>
            </a:br>
            <a:endParaRPr lang="en-US" dirty="0"/>
          </a:p>
        </p:txBody>
      </p:sp>
      <p:sp>
        <p:nvSpPr>
          <p:cNvPr id="3" name="Content Placeholder 2"/>
          <p:cNvSpPr>
            <a:spLocks noGrp="1"/>
          </p:cNvSpPr>
          <p:nvPr>
            <p:ph idx="1"/>
          </p:nvPr>
        </p:nvSpPr>
        <p:spPr>
          <a:xfrm>
            <a:off x="6552405" y="737033"/>
            <a:ext cx="5181600" cy="5414963"/>
          </a:xfrm>
        </p:spPr>
        <p:txBody>
          <a:bodyPr>
            <a:normAutofit fontScale="92500" lnSpcReduction="10000"/>
          </a:bodyPr>
          <a:lstStyle/>
          <a:p>
            <a:r>
              <a:rPr lang="en-US" b="1" dirty="0"/>
              <a:t>b. </a:t>
            </a:r>
            <a:r>
              <a:rPr lang="en-US" b="1" dirty="0" err="1"/>
              <a:t>influensia</a:t>
            </a:r>
            <a:r>
              <a:rPr lang="en-US" b="1" dirty="0"/>
              <a:t> </a:t>
            </a:r>
            <a:r>
              <a:rPr lang="en-US" b="1" dirty="0" err="1"/>
              <a:t>globalizasaun</a:t>
            </a:r>
            <a:r>
              <a:rPr lang="en-US" b="1" dirty="0"/>
              <a:t> </a:t>
            </a:r>
            <a:r>
              <a:rPr lang="en-US" b="1" dirty="0" err="1"/>
              <a:t>ba</a:t>
            </a:r>
            <a:r>
              <a:rPr lang="en-US" b="1" dirty="0"/>
              <a:t> </a:t>
            </a:r>
            <a:r>
              <a:rPr lang="en-US" b="1" dirty="0" err="1"/>
              <a:t>escultura</a:t>
            </a:r>
            <a:r>
              <a:rPr lang="en-US" b="1" dirty="0"/>
              <a:t> local </a:t>
            </a:r>
            <a:r>
              <a:rPr lang="en-US" b="1" dirty="0" err="1"/>
              <a:t>sira</a:t>
            </a:r>
            <a:r>
              <a:rPr lang="en-US" b="1" dirty="0"/>
              <a:t> </a:t>
            </a:r>
            <a:endParaRPr lang="en-US" dirty="0"/>
          </a:p>
          <a:p>
            <a:pPr algn="just"/>
            <a:r>
              <a:rPr lang="en-US" dirty="0" err="1"/>
              <a:t>iha</a:t>
            </a:r>
            <a:r>
              <a:rPr lang="en-US" dirty="0"/>
              <a:t> </a:t>
            </a:r>
            <a:r>
              <a:rPr lang="en-US" dirty="0" err="1"/>
              <a:t>mundu</a:t>
            </a:r>
            <a:r>
              <a:rPr lang="en-US" dirty="0"/>
              <a:t> </a:t>
            </a:r>
            <a:r>
              <a:rPr lang="en-US" dirty="0" err="1"/>
              <a:t>moderno</a:t>
            </a:r>
            <a:r>
              <a:rPr lang="en-US" dirty="0"/>
              <a:t> </a:t>
            </a:r>
            <a:r>
              <a:rPr lang="en-US" dirty="0" err="1"/>
              <a:t>ne’ebé</a:t>
            </a:r>
            <a:r>
              <a:rPr lang="en-US" dirty="0"/>
              <a:t> </a:t>
            </a:r>
            <a:r>
              <a:rPr lang="en-US" dirty="0" err="1"/>
              <a:t>influensia</a:t>
            </a:r>
            <a:r>
              <a:rPr lang="en-US" dirty="0"/>
              <a:t> </a:t>
            </a:r>
            <a:r>
              <a:rPr lang="en-US" dirty="0" err="1"/>
              <a:t>husi</a:t>
            </a:r>
            <a:r>
              <a:rPr lang="en-US" dirty="0"/>
              <a:t> </a:t>
            </a:r>
            <a:r>
              <a:rPr lang="en-US" dirty="0" err="1"/>
              <a:t>globalizasaun</a:t>
            </a:r>
            <a:r>
              <a:rPr lang="en-US" dirty="0"/>
              <a:t>, </a:t>
            </a:r>
            <a:r>
              <a:rPr lang="en-US" dirty="0" err="1"/>
              <a:t>posibilidade</a:t>
            </a:r>
            <a:r>
              <a:rPr lang="en-US" dirty="0"/>
              <a:t> </a:t>
            </a:r>
            <a:r>
              <a:rPr lang="en-US" dirty="0" err="1"/>
              <a:t>escultura</a:t>
            </a:r>
            <a:r>
              <a:rPr lang="en-US" dirty="0"/>
              <a:t> local </a:t>
            </a:r>
            <a:r>
              <a:rPr lang="en-US" dirty="0" err="1"/>
              <a:t>bele</a:t>
            </a:r>
            <a:r>
              <a:rPr lang="en-US" dirty="0"/>
              <a:t> </a:t>
            </a:r>
            <a:r>
              <a:rPr lang="en-US" dirty="0" err="1"/>
              <a:t>hatudu</a:t>
            </a:r>
            <a:r>
              <a:rPr lang="en-US" dirty="0"/>
              <a:t> </a:t>
            </a:r>
            <a:r>
              <a:rPr lang="en-US" dirty="0" err="1"/>
              <a:t>obra</a:t>
            </a:r>
            <a:r>
              <a:rPr lang="en-US" dirty="0"/>
              <a:t> </a:t>
            </a:r>
            <a:r>
              <a:rPr lang="en-US" dirty="0" err="1"/>
              <a:t>iha</a:t>
            </a:r>
            <a:r>
              <a:rPr lang="en-US" dirty="0"/>
              <a:t> </a:t>
            </a:r>
            <a:r>
              <a:rPr lang="en-US" dirty="0" err="1"/>
              <a:t>mundu</a:t>
            </a:r>
            <a:r>
              <a:rPr lang="en-US" dirty="0"/>
              <a:t> </a:t>
            </a:r>
            <a:r>
              <a:rPr lang="en-US" dirty="0" err="1"/>
              <a:t>Internasional</a:t>
            </a:r>
            <a:r>
              <a:rPr lang="en-US" dirty="0"/>
              <a:t>, </a:t>
            </a:r>
            <a:r>
              <a:rPr lang="en-US" dirty="0" err="1"/>
              <a:t>exibisaun</a:t>
            </a:r>
            <a:r>
              <a:rPr lang="en-US" dirty="0"/>
              <a:t> </a:t>
            </a:r>
            <a:r>
              <a:rPr lang="en-US" dirty="0" err="1"/>
              <a:t>ba</a:t>
            </a:r>
            <a:r>
              <a:rPr lang="en-US" dirty="0"/>
              <a:t> </a:t>
            </a:r>
            <a:r>
              <a:rPr lang="en-US" dirty="0" err="1"/>
              <a:t>escultura</a:t>
            </a:r>
            <a:r>
              <a:rPr lang="en-US" dirty="0"/>
              <a:t> </a:t>
            </a:r>
            <a:r>
              <a:rPr lang="en-US" dirty="0" err="1"/>
              <a:t>kontemporario</a:t>
            </a:r>
            <a:r>
              <a:rPr lang="en-US" dirty="0"/>
              <a:t> </a:t>
            </a:r>
            <a:r>
              <a:rPr lang="en-US" dirty="0" err="1"/>
              <a:t>iha</a:t>
            </a:r>
            <a:r>
              <a:rPr lang="en-US" dirty="0"/>
              <a:t> tempo </a:t>
            </a:r>
            <a:r>
              <a:rPr lang="en-US" dirty="0" err="1"/>
              <a:t>feira</a:t>
            </a:r>
            <a:r>
              <a:rPr lang="en-US" dirty="0"/>
              <a:t> </a:t>
            </a:r>
            <a:r>
              <a:rPr lang="en-US" dirty="0" err="1"/>
              <a:t>nudar</a:t>
            </a:r>
            <a:r>
              <a:rPr lang="en-US" dirty="0"/>
              <a:t> </a:t>
            </a:r>
            <a:r>
              <a:rPr lang="en-US" dirty="0" err="1"/>
              <a:t>fatin</a:t>
            </a:r>
            <a:r>
              <a:rPr lang="en-US" dirty="0"/>
              <a:t> </a:t>
            </a:r>
            <a:r>
              <a:rPr lang="en-US" dirty="0" err="1"/>
              <a:t>importante</a:t>
            </a:r>
            <a:r>
              <a:rPr lang="en-US" dirty="0"/>
              <a:t>  </a:t>
            </a:r>
            <a:r>
              <a:rPr lang="en-US" dirty="0" err="1"/>
              <a:t>ba</a:t>
            </a:r>
            <a:r>
              <a:rPr lang="en-US" dirty="0"/>
              <a:t> </a:t>
            </a:r>
            <a:r>
              <a:rPr lang="en-US" dirty="0" err="1"/>
              <a:t>badaen</a:t>
            </a:r>
            <a:r>
              <a:rPr lang="en-US" dirty="0"/>
              <a:t> </a:t>
            </a:r>
            <a:r>
              <a:rPr lang="en-US" dirty="0" err="1"/>
              <a:t>makerek</a:t>
            </a:r>
            <a:r>
              <a:rPr lang="en-US" dirty="0"/>
              <a:t> </a:t>
            </a:r>
            <a:r>
              <a:rPr lang="en-US" dirty="0" err="1"/>
              <a:t>sira</a:t>
            </a:r>
            <a:r>
              <a:rPr lang="en-US" dirty="0"/>
              <a:t> </a:t>
            </a:r>
            <a:r>
              <a:rPr lang="en-US" dirty="0" err="1"/>
              <a:t>atu</a:t>
            </a:r>
            <a:r>
              <a:rPr lang="en-US" dirty="0"/>
              <a:t> </a:t>
            </a:r>
            <a:r>
              <a:rPr lang="en-US" dirty="0" err="1"/>
              <a:t>hetan</a:t>
            </a:r>
            <a:r>
              <a:rPr lang="en-US" dirty="0"/>
              <a:t> </a:t>
            </a:r>
            <a:r>
              <a:rPr lang="en-US" dirty="0" err="1"/>
              <a:t>rekonhesementu</a:t>
            </a:r>
            <a:r>
              <a:rPr lang="en-US" dirty="0"/>
              <a:t> </a:t>
            </a:r>
            <a:r>
              <a:rPr lang="en-US" dirty="0" err="1"/>
              <a:t>husi</a:t>
            </a:r>
            <a:r>
              <a:rPr lang="en-US" dirty="0"/>
              <a:t> </a:t>
            </a:r>
            <a:r>
              <a:rPr lang="en-US" dirty="0" err="1"/>
              <a:t>ema</a:t>
            </a:r>
            <a:r>
              <a:rPr lang="en-US" dirty="0"/>
              <a:t> </a:t>
            </a:r>
            <a:r>
              <a:rPr lang="en-US" dirty="0" err="1"/>
              <a:t>seluk</a:t>
            </a:r>
            <a:r>
              <a:rPr lang="en-US" dirty="0"/>
              <a:t> </a:t>
            </a:r>
            <a:r>
              <a:rPr lang="en-US" dirty="0" err="1"/>
              <a:t>ou</a:t>
            </a:r>
            <a:r>
              <a:rPr lang="en-US" dirty="0"/>
              <a:t> </a:t>
            </a:r>
            <a:r>
              <a:rPr lang="en-US" dirty="0" err="1"/>
              <a:t>ka</a:t>
            </a:r>
            <a:r>
              <a:rPr lang="en-US" dirty="0"/>
              <a:t> </a:t>
            </a:r>
            <a:r>
              <a:rPr lang="en-US" dirty="0" err="1"/>
              <a:t>iha</a:t>
            </a:r>
            <a:r>
              <a:rPr lang="en-US" dirty="0"/>
              <a:t> </a:t>
            </a:r>
            <a:r>
              <a:rPr lang="en-US" dirty="0" err="1"/>
              <a:t>mundu</a:t>
            </a:r>
            <a:r>
              <a:rPr lang="en-US" dirty="0"/>
              <a:t>.</a:t>
            </a:r>
          </a:p>
          <a:p>
            <a:pPr algn="just"/>
            <a:r>
              <a:rPr lang="en-US" dirty="0" err="1"/>
              <a:t>pelo</a:t>
            </a:r>
            <a:r>
              <a:rPr lang="en-US" dirty="0"/>
              <a:t> </a:t>
            </a:r>
            <a:r>
              <a:rPr lang="en-US" dirty="0" err="1"/>
              <a:t>kontrario</a:t>
            </a:r>
            <a:r>
              <a:rPr lang="en-US" dirty="0"/>
              <a:t> </a:t>
            </a:r>
            <a:r>
              <a:rPr lang="en-US" dirty="0" err="1"/>
              <a:t>globalizasaun</a:t>
            </a:r>
            <a:r>
              <a:rPr lang="en-US" dirty="0"/>
              <a:t> </a:t>
            </a:r>
            <a:r>
              <a:rPr lang="en-US" dirty="0" err="1"/>
              <a:t>ne’e</a:t>
            </a:r>
            <a:r>
              <a:rPr lang="en-US" dirty="0"/>
              <a:t> </a:t>
            </a:r>
            <a:r>
              <a:rPr lang="en-US" dirty="0" err="1"/>
              <a:t>desafiu</a:t>
            </a:r>
            <a:r>
              <a:rPr lang="en-US" dirty="0"/>
              <a:t> </a:t>
            </a:r>
            <a:r>
              <a:rPr lang="en-US" dirty="0" err="1"/>
              <a:t>ba</a:t>
            </a:r>
            <a:r>
              <a:rPr lang="en-US" dirty="0"/>
              <a:t> </a:t>
            </a:r>
            <a:r>
              <a:rPr lang="en-US" dirty="0" err="1"/>
              <a:t>badaen</a:t>
            </a:r>
            <a:r>
              <a:rPr lang="en-US" dirty="0"/>
              <a:t> </a:t>
            </a:r>
            <a:r>
              <a:rPr lang="en-US" dirty="0" err="1"/>
              <a:t>makerek</a:t>
            </a:r>
            <a:r>
              <a:rPr lang="en-US" dirty="0"/>
              <a:t> </a:t>
            </a:r>
            <a:r>
              <a:rPr lang="en-US" dirty="0" err="1"/>
              <a:t>sira</a:t>
            </a:r>
            <a:r>
              <a:rPr lang="en-US" dirty="0"/>
              <a:t> </a:t>
            </a:r>
            <a:r>
              <a:rPr lang="en-US" dirty="0" err="1"/>
              <a:t>atu</a:t>
            </a:r>
            <a:r>
              <a:rPr lang="en-US" dirty="0"/>
              <a:t> </a:t>
            </a:r>
            <a:r>
              <a:rPr lang="en-US" dirty="0" err="1"/>
              <a:t>defende</a:t>
            </a:r>
            <a:r>
              <a:rPr lang="en-US" dirty="0"/>
              <a:t> </a:t>
            </a:r>
            <a:r>
              <a:rPr lang="en-US" dirty="0" err="1"/>
              <a:t>identidade</a:t>
            </a:r>
            <a:r>
              <a:rPr lang="en-US" dirty="0"/>
              <a:t> cultural </a:t>
            </a:r>
            <a:r>
              <a:rPr lang="en-US" dirty="0" err="1"/>
              <a:t>iha</a:t>
            </a:r>
            <a:r>
              <a:rPr lang="en-US" dirty="0"/>
              <a:t> </a:t>
            </a:r>
            <a:r>
              <a:rPr lang="en-US" dirty="0" err="1"/>
              <a:t>laloran</a:t>
            </a:r>
            <a:r>
              <a:rPr lang="en-US" dirty="0"/>
              <a:t> </a:t>
            </a:r>
            <a:r>
              <a:rPr lang="en-US" dirty="0" err="1"/>
              <a:t>konseitu</a:t>
            </a:r>
            <a:r>
              <a:rPr lang="en-US" dirty="0"/>
              <a:t> ho stylus </a:t>
            </a:r>
            <a:r>
              <a:rPr lang="en-US" dirty="0" err="1"/>
              <a:t>mala’e</a:t>
            </a:r>
            <a:r>
              <a:rPr lang="en-US" dirty="0"/>
              <a:t> </a:t>
            </a:r>
            <a:r>
              <a:rPr lang="en-US" dirty="0" err="1"/>
              <a:t>ne’ebé</a:t>
            </a:r>
            <a:r>
              <a:rPr lang="en-US" dirty="0"/>
              <a:t> </a:t>
            </a:r>
            <a:r>
              <a:rPr lang="en-US" dirty="0" err="1"/>
              <a:t>badai</a:t>
            </a:r>
            <a:r>
              <a:rPr lang="en-US" dirty="0"/>
              <a:t> </a:t>
            </a:r>
            <a:r>
              <a:rPr lang="en-US" dirty="0" err="1"/>
              <a:t>makerek</a:t>
            </a:r>
            <a:r>
              <a:rPr lang="en-US" dirty="0"/>
              <a:t> </a:t>
            </a:r>
            <a:r>
              <a:rPr lang="en-US" dirty="0" err="1"/>
              <a:t>sira</a:t>
            </a:r>
            <a:r>
              <a:rPr lang="en-US" dirty="0"/>
              <a:t> </a:t>
            </a:r>
            <a:r>
              <a:rPr lang="en-US" dirty="0" err="1"/>
              <a:t>infrenta</a:t>
            </a:r>
            <a:r>
              <a:rPr lang="en-US" dirty="0"/>
              <a:t> </a:t>
            </a:r>
            <a:r>
              <a:rPr lang="en-US" dirty="0" err="1"/>
              <a:t>tamba</a:t>
            </a:r>
            <a:r>
              <a:rPr lang="en-US" dirty="0"/>
              <a:t> </a:t>
            </a:r>
            <a:r>
              <a:rPr lang="en-US" dirty="0" err="1"/>
              <a:t>dala</a:t>
            </a:r>
            <a:r>
              <a:rPr lang="en-US" dirty="0"/>
              <a:t> </a:t>
            </a:r>
            <a:r>
              <a:rPr lang="en-US" dirty="0" err="1"/>
              <a:t>barak</a:t>
            </a:r>
            <a:r>
              <a:rPr lang="en-US" dirty="0"/>
              <a:t> </a:t>
            </a:r>
            <a:r>
              <a:rPr lang="en-US" dirty="0" err="1"/>
              <a:t>iha</a:t>
            </a:r>
            <a:r>
              <a:rPr lang="en-US" dirty="0"/>
              <a:t> </a:t>
            </a:r>
            <a:r>
              <a:rPr lang="en-US" dirty="0" err="1"/>
              <a:t>hanoin</a:t>
            </a:r>
            <a:r>
              <a:rPr lang="en-US" dirty="0"/>
              <a:t> </a:t>
            </a:r>
            <a:r>
              <a:rPr lang="en-US" dirty="0" err="1"/>
              <a:t>badae</a:t>
            </a:r>
            <a:r>
              <a:rPr lang="en-US" dirty="0"/>
              <a:t> </a:t>
            </a:r>
            <a:r>
              <a:rPr lang="en-US" dirty="0" err="1"/>
              <a:t>makerek</a:t>
            </a:r>
            <a:r>
              <a:rPr lang="en-US" dirty="0"/>
              <a:t> </a:t>
            </a:r>
            <a:r>
              <a:rPr lang="en-US" dirty="0" err="1"/>
              <a:t>sira</a:t>
            </a:r>
            <a:r>
              <a:rPr lang="en-US" dirty="0"/>
              <a:t> </a:t>
            </a:r>
            <a:r>
              <a:rPr lang="en-US" dirty="0" err="1"/>
              <a:t>atu</a:t>
            </a:r>
            <a:r>
              <a:rPr lang="en-US" dirty="0"/>
              <a:t> </a:t>
            </a:r>
            <a:r>
              <a:rPr lang="en-US" dirty="0" err="1"/>
              <a:t>produs</a:t>
            </a:r>
            <a:r>
              <a:rPr lang="en-US" dirty="0"/>
              <a:t> </a:t>
            </a:r>
            <a:r>
              <a:rPr lang="en-US" dirty="0" err="1"/>
              <a:t>makerek</a:t>
            </a:r>
            <a:r>
              <a:rPr lang="en-US" dirty="0"/>
              <a:t> ho material local </a:t>
            </a:r>
            <a:r>
              <a:rPr lang="en-US" dirty="0" err="1"/>
              <a:t>sira</a:t>
            </a:r>
            <a:r>
              <a:rPr lang="en-US" dirty="0"/>
              <a:t> </a:t>
            </a:r>
            <a:r>
              <a:rPr lang="en-US" dirty="0" err="1"/>
              <a:t>maibe</a:t>
            </a:r>
            <a:r>
              <a:rPr lang="en-US" dirty="0"/>
              <a:t> </a:t>
            </a:r>
            <a:r>
              <a:rPr lang="en-US" dirty="0" err="1"/>
              <a:t>mosu</a:t>
            </a:r>
            <a:r>
              <a:rPr lang="en-US" dirty="0"/>
              <a:t> </a:t>
            </a:r>
            <a:r>
              <a:rPr lang="en-US" dirty="0" err="1"/>
              <a:t>mai</a:t>
            </a:r>
            <a:r>
              <a:rPr lang="en-US" dirty="0"/>
              <a:t> </a:t>
            </a:r>
            <a:r>
              <a:rPr lang="en-US" dirty="0" err="1"/>
              <a:t>makerek</a:t>
            </a:r>
            <a:r>
              <a:rPr lang="en-US" dirty="0"/>
              <a:t> </a:t>
            </a:r>
            <a:r>
              <a:rPr lang="en-US" dirty="0" err="1"/>
              <a:t>sira</a:t>
            </a:r>
            <a:r>
              <a:rPr lang="en-US" dirty="0"/>
              <a:t> </a:t>
            </a:r>
            <a:r>
              <a:rPr lang="en-US" dirty="0" err="1"/>
              <a:t>husi</a:t>
            </a:r>
            <a:r>
              <a:rPr lang="en-US" dirty="0"/>
              <a:t> </a:t>
            </a:r>
            <a:r>
              <a:rPr lang="en-US" dirty="0" err="1"/>
              <a:t>Plastiku</a:t>
            </a:r>
            <a:r>
              <a:rPr lang="en-US" dirty="0"/>
              <a:t> </a:t>
            </a:r>
            <a:r>
              <a:rPr lang="en-US" dirty="0" err="1"/>
              <a:t>sira</a:t>
            </a:r>
            <a:r>
              <a:rPr lang="en-US" dirty="0"/>
              <a:t> . ( </a:t>
            </a:r>
            <a:r>
              <a:rPr lang="en-US" dirty="0" err="1"/>
              <a:t>ohin</a:t>
            </a:r>
            <a:r>
              <a:rPr lang="en-US" dirty="0"/>
              <a:t> </a:t>
            </a:r>
            <a:r>
              <a:rPr lang="en-US" dirty="0" err="1"/>
              <a:t>loron</a:t>
            </a:r>
            <a:r>
              <a:rPr lang="en-US" dirty="0"/>
              <a:t> </a:t>
            </a:r>
            <a:r>
              <a:rPr lang="en-US" dirty="0" err="1"/>
              <a:t>ita</a:t>
            </a:r>
            <a:r>
              <a:rPr lang="en-US" dirty="0"/>
              <a:t> hare </a:t>
            </a:r>
            <a:r>
              <a:rPr lang="en-US" dirty="0" err="1"/>
              <a:t>sinzang</a:t>
            </a:r>
            <a:r>
              <a:rPr lang="en-US" dirty="0"/>
              <a:t> </a:t>
            </a:r>
            <a:r>
              <a:rPr lang="en-US" dirty="0" err="1"/>
              <a:t>sira</a:t>
            </a:r>
            <a:r>
              <a:rPr lang="en-US" dirty="0"/>
              <a:t> </a:t>
            </a:r>
            <a:r>
              <a:rPr lang="en-US" dirty="0" err="1"/>
              <a:t>nia</a:t>
            </a:r>
            <a:r>
              <a:rPr lang="en-US" dirty="0"/>
              <a:t> </a:t>
            </a:r>
            <a:r>
              <a:rPr lang="en-US" dirty="0" err="1"/>
              <a:t>produtu</a:t>
            </a:r>
            <a:r>
              <a:rPr lang="en-US" dirty="0"/>
              <a:t> </a:t>
            </a:r>
            <a:r>
              <a:rPr lang="en-US" dirty="0" err="1"/>
              <a:t>artistiku</a:t>
            </a:r>
            <a:r>
              <a:rPr lang="en-US" dirty="0"/>
              <a:t> </a:t>
            </a:r>
            <a:r>
              <a:rPr lang="en-US" dirty="0" err="1"/>
              <a:t>sira</a:t>
            </a:r>
            <a:r>
              <a:rPr lang="en-US" dirty="0"/>
              <a:t> </a:t>
            </a:r>
            <a:r>
              <a:rPr lang="en-US" dirty="0" err="1"/>
              <a:t>ne’ebé</a:t>
            </a:r>
            <a:r>
              <a:rPr lang="en-US" dirty="0"/>
              <a:t>  halo </a:t>
            </a:r>
            <a:r>
              <a:rPr lang="en-US" dirty="0" err="1"/>
              <a:t>ema</a:t>
            </a:r>
            <a:r>
              <a:rPr lang="en-US" dirty="0"/>
              <a:t> </a:t>
            </a:r>
            <a:r>
              <a:rPr lang="en-US" dirty="0" err="1"/>
              <a:t>gosta</a:t>
            </a:r>
            <a:r>
              <a:rPr lang="en-US" dirty="0"/>
              <a:t> </a:t>
            </a:r>
            <a:r>
              <a:rPr lang="en-US" dirty="0" err="1"/>
              <a:t>uza</a:t>
            </a:r>
            <a:r>
              <a:rPr lang="en-US" dirty="0"/>
              <a:t> </a:t>
            </a:r>
            <a:r>
              <a:rPr lang="en-US" dirty="0" err="1"/>
              <a:t>instan</a:t>
            </a:r>
            <a:r>
              <a:rPr lang="en-US" dirty="0"/>
              <a:t> </a:t>
            </a:r>
            <a:r>
              <a:rPr lang="en-US" dirty="0" err="1"/>
              <a:t>duque</a:t>
            </a:r>
            <a:r>
              <a:rPr lang="en-US" dirty="0"/>
              <a:t> </a:t>
            </a:r>
            <a:r>
              <a:rPr lang="en-US" dirty="0" err="1"/>
              <a:t>kreatvidaede</a:t>
            </a:r>
            <a:r>
              <a:rPr lang="en-US" dirty="0"/>
              <a:t> </a:t>
            </a:r>
            <a:r>
              <a:rPr lang="en-US" dirty="0" err="1"/>
              <a:t>sira</a:t>
            </a:r>
            <a:r>
              <a:rPr lang="en-US" dirty="0"/>
              <a:t> </a:t>
            </a:r>
            <a:r>
              <a:rPr lang="en-US" dirty="0" err="1"/>
              <a:t>ne’eb’e</a:t>
            </a:r>
            <a:r>
              <a:rPr lang="en-US" dirty="0"/>
              <a:t> </a:t>
            </a:r>
            <a:r>
              <a:rPr lang="en-US" dirty="0" err="1"/>
              <a:t>iha</a:t>
            </a:r>
            <a:r>
              <a:rPr lang="en-US" dirty="0"/>
              <a:t> </a:t>
            </a:r>
            <a:r>
              <a:rPr lang="en-US" dirty="0" err="1"/>
              <a:t>rai</a:t>
            </a:r>
            <a:r>
              <a:rPr lang="en-US" dirty="0"/>
              <a:t> </a:t>
            </a:r>
            <a:r>
              <a:rPr lang="en-US" dirty="0" err="1"/>
              <a:t>laran</a:t>
            </a:r>
            <a:r>
              <a:rPr lang="en-US" dirty="0"/>
              <a:t> )</a:t>
            </a:r>
          </a:p>
          <a:p>
            <a:pPr algn="just"/>
            <a:endParaRPr lang="en-US" dirty="0"/>
          </a:p>
        </p:txBody>
      </p:sp>
      <p:sp>
        <p:nvSpPr>
          <p:cNvPr id="4" name="Text Placeholder 3"/>
          <p:cNvSpPr>
            <a:spLocks noGrp="1"/>
          </p:cNvSpPr>
          <p:nvPr>
            <p:ph type="body" sz="half" idx="2"/>
          </p:nvPr>
        </p:nvSpPr>
        <p:spPr>
          <a:xfrm>
            <a:off x="2963682" y="1573675"/>
            <a:ext cx="3505199" cy="4262436"/>
          </a:xfrm>
        </p:spPr>
        <p:txBody>
          <a:bodyPr>
            <a:normAutofit fontScale="92500" lnSpcReduction="10000"/>
          </a:bodyPr>
          <a:lstStyle/>
          <a:p>
            <a:pPr lvl="0" algn="just" defTabSz="914400" eaLnBrk="0" fontAlgn="base" hangingPunct="0">
              <a:spcBef>
                <a:spcPct val="0"/>
              </a:spcBef>
              <a:spcAft>
                <a:spcPct val="0"/>
              </a:spcAft>
              <a:buClrTx/>
            </a:pP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moderno</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timor</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leste</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laos</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deit</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limita</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uma</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lulik</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halo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husi</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Ai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deit,Maibe</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badai</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makerek</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ona</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motivasaun</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aproveita</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utuliza</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tecnologia</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digital ho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hanoin</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inovativo</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halo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makerek</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ho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digital,ho</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maneira</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instalasaun</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multimedia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hanesan</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halo video,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fotografia,maket</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ho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demensaun</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3D.</a:t>
            </a:r>
            <a:endParaRPr lang="en-US" sz="1050" dirty="0">
              <a:solidFill>
                <a:schemeClr val="tx1"/>
              </a:solidFill>
            </a:endParaRPr>
          </a:p>
          <a:p>
            <a:pPr lvl="0" algn="just" defTabSz="914400" eaLnBrk="0" fontAlgn="base" hangingPunct="0">
              <a:spcBef>
                <a:spcPct val="0"/>
              </a:spcBef>
              <a:spcAft>
                <a:spcPct val="0"/>
              </a:spcAft>
              <a:buClrTx/>
            </a:pP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maneira</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hirak</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sz="18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hanesan</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meus</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instalasaun</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digital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sz="18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sz="18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utuliza</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roman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animasaun</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hodi</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bele</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fo</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esperensia</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foun</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sz="18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sz="18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interaktivo</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ho </a:t>
            </a:r>
            <a:r>
              <a:rPr lang="en-US" sz="1800" dirty="0" err="1"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imersivo</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r>
              <a:rPr lang="en-US" sz="18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p>
          <a:p>
            <a:pPr lvl="0" algn="just" defTabSz="914400" eaLnBrk="0" fontAlgn="base" hangingPunct="0">
              <a:spcBef>
                <a:spcPct val="0"/>
              </a:spcBef>
              <a:spcAft>
                <a:spcPct val="0"/>
              </a:spcAft>
              <a:buClrTx/>
            </a:pPr>
            <a:endParaRPr lang="en-US" sz="18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lvl="0" algn="just" defTabSz="914400" eaLnBrk="0" fontAlgn="base" hangingPunct="0">
              <a:spcBef>
                <a:spcPct val="0"/>
              </a:spcBef>
              <a:spcAft>
                <a:spcPct val="0"/>
              </a:spcAft>
              <a:buClrTx/>
            </a:pPr>
            <a:endParaRPr lang="en-US" sz="18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lvl="0" defTabSz="914400" eaLnBrk="0" fontAlgn="base" hangingPunct="0">
              <a:spcBef>
                <a:spcPct val="0"/>
              </a:spcBef>
              <a:spcAft>
                <a:spcPct val="0"/>
              </a:spcAft>
              <a:buClrTx/>
            </a:pPr>
            <a:r>
              <a:rPr lang="en-US" sz="900" dirty="0" smtClean="0"/>
              <a:t>( </a:t>
            </a:r>
            <a:r>
              <a:rPr lang="en-US" sz="900" dirty="0" err="1" smtClean="0"/>
              <a:t>imersivo</a:t>
            </a:r>
            <a:r>
              <a:rPr lang="en-US" sz="900" dirty="0" smtClean="0"/>
              <a:t>= </a:t>
            </a:r>
            <a:r>
              <a:rPr lang="en-US" sz="900" dirty="0" err="1" smtClean="0"/>
              <a:t>imersif</a:t>
            </a:r>
            <a:r>
              <a:rPr lang="en-US" sz="900" dirty="0" smtClean="0"/>
              <a:t> </a:t>
            </a:r>
            <a:r>
              <a:rPr lang="en-US" sz="900" dirty="0" err="1" smtClean="0"/>
              <a:t>adalah</a:t>
            </a:r>
            <a:r>
              <a:rPr lang="en-US" sz="900" dirty="0" smtClean="0"/>
              <a:t> </a:t>
            </a:r>
            <a:r>
              <a:rPr lang="en-US" sz="900" dirty="0" err="1" smtClean="0"/>
              <a:t>menyelam,terjun</a:t>
            </a:r>
            <a:r>
              <a:rPr lang="en-US" sz="900" dirty="0" smtClean="0"/>
              <a:t>/</a:t>
            </a:r>
            <a:r>
              <a:rPr lang="en-US" sz="900" dirty="0" err="1" smtClean="0"/>
              <a:t>terlibat</a:t>
            </a:r>
            <a:r>
              <a:rPr lang="en-US" sz="900" dirty="0"/>
              <a:t> </a:t>
            </a:r>
            <a:r>
              <a:rPr lang="en-US" sz="900" dirty="0" err="1" smtClean="0"/>
              <a:t>secara</a:t>
            </a:r>
            <a:r>
              <a:rPr lang="en-US" sz="900" dirty="0" smtClean="0"/>
              <a:t> </a:t>
            </a:r>
            <a:r>
              <a:rPr lang="en-US" sz="900" dirty="0" err="1" smtClean="0"/>
              <a:t>mendalam</a:t>
            </a:r>
            <a:r>
              <a:rPr lang="en-US" sz="900" dirty="0" smtClean="0"/>
              <a:t>. </a:t>
            </a:r>
            <a:r>
              <a:rPr lang="en-US" sz="900" dirty="0" err="1" smtClean="0"/>
              <a:t>Dunia</a:t>
            </a:r>
            <a:r>
              <a:rPr lang="en-US" sz="900" dirty="0" smtClean="0"/>
              <a:t> </a:t>
            </a:r>
            <a:r>
              <a:rPr lang="en-US" sz="900" dirty="0" err="1" smtClean="0"/>
              <a:t>teknologi</a:t>
            </a:r>
            <a:r>
              <a:rPr lang="en-US" sz="900" dirty="0" smtClean="0"/>
              <a:t> </a:t>
            </a:r>
            <a:r>
              <a:rPr lang="en-US" sz="900" dirty="0" err="1" smtClean="0"/>
              <a:t>adalah</a:t>
            </a:r>
            <a:r>
              <a:rPr lang="en-US" sz="900" dirty="0" smtClean="0"/>
              <a:t> </a:t>
            </a:r>
            <a:r>
              <a:rPr lang="en-US" sz="900" dirty="0" err="1" smtClean="0"/>
              <a:t>pengalaman</a:t>
            </a:r>
            <a:r>
              <a:rPr lang="en-US" sz="900" dirty="0" smtClean="0"/>
              <a:t> yang </a:t>
            </a:r>
            <a:r>
              <a:rPr lang="en-US" sz="900" dirty="0" err="1" smtClean="0"/>
              <a:t>membuat</a:t>
            </a:r>
            <a:r>
              <a:rPr lang="en-US" sz="900" dirty="0" smtClean="0"/>
              <a:t> </a:t>
            </a:r>
            <a:r>
              <a:rPr lang="en-US" sz="900" dirty="0" err="1" smtClean="0"/>
              <a:t>penguna</a:t>
            </a:r>
            <a:r>
              <a:rPr lang="en-US" sz="900" dirty="0" smtClean="0"/>
              <a:t> </a:t>
            </a:r>
            <a:r>
              <a:rPr lang="en-US" sz="900" dirty="0" err="1" smtClean="0"/>
              <a:t>merasa</a:t>
            </a:r>
            <a:r>
              <a:rPr lang="en-US" sz="900" dirty="0" smtClean="0"/>
              <a:t> </a:t>
            </a:r>
            <a:r>
              <a:rPr lang="en-US" sz="900" dirty="0" err="1" smtClean="0"/>
              <a:t>seolah</a:t>
            </a:r>
            <a:r>
              <a:rPr lang="en-US" sz="900" dirty="0" smtClean="0"/>
              <a:t> </a:t>
            </a:r>
            <a:r>
              <a:rPr lang="en-US" sz="900" dirty="0" err="1" smtClean="0"/>
              <a:t>olah</a:t>
            </a:r>
            <a:r>
              <a:rPr lang="en-US" sz="900" dirty="0" smtClean="0"/>
              <a:t> </a:t>
            </a:r>
            <a:r>
              <a:rPr lang="en-US" sz="900" dirty="0" err="1" smtClean="0"/>
              <a:t>berada</a:t>
            </a:r>
            <a:r>
              <a:rPr lang="en-US" sz="900" dirty="0" smtClean="0"/>
              <a:t> </a:t>
            </a:r>
            <a:r>
              <a:rPr lang="en-US" sz="900" dirty="0" err="1" smtClean="0"/>
              <a:t>didunia</a:t>
            </a:r>
            <a:r>
              <a:rPr lang="en-US" sz="900" dirty="0" smtClean="0"/>
              <a:t> virtual )</a:t>
            </a:r>
            <a:endParaRPr lang="en-US" sz="9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Subtitle 2"/>
          <p:cNvSpPr txBox="1">
            <a:spLocks/>
          </p:cNvSpPr>
          <p:nvPr/>
        </p:nvSpPr>
        <p:spPr>
          <a:xfrm>
            <a:off x="1446414" y="6344088"/>
            <a:ext cx="5020888" cy="473825"/>
          </a:xfrm>
          <a:prstGeom prst="rect">
            <a:avLst/>
          </a:prstGeom>
        </p:spPr>
        <p:txBody>
          <a:bodyPr vert="horz" lIns="91440" tIns="45720" rIns="91440" bIns="45720" rtlCol="0" anchor="t">
            <a:normAutofit/>
            <a:scene3d>
              <a:camera prst="orthographicFront"/>
              <a:lightRig rig="threePt" dir="t"/>
            </a:scene3d>
            <a:sp3d extrusionH="57150">
              <a:bevelT w="38100" h="38100" prst="relaxedInset"/>
            </a:sp3d>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800" i="1" dirty="0" err="1" smtClean="0">
                <a:latin typeface="Sitka Heading" pitchFamily="2" charset="0"/>
              </a:rPr>
              <a:t>Secretara</a:t>
            </a:r>
            <a:r>
              <a:rPr lang="en-US" sz="800" i="1" dirty="0" smtClean="0">
                <a:latin typeface="Sitka Heading" pitchFamily="2" charset="0"/>
              </a:rPr>
              <a:t> </a:t>
            </a:r>
            <a:r>
              <a:rPr lang="en-US" sz="800" i="1" dirty="0">
                <a:latin typeface="Sitka Heading" pitchFamily="2" charset="0"/>
              </a:rPr>
              <a:t>de </a:t>
            </a:r>
            <a:r>
              <a:rPr lang="en-US" sz="800" i="1" dirty="0" err="1">
                <a:latin typeface="Sitka Heading" pitchFamily="2" charset="0"/>
              </a:rPr>
              <a:t>estado</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SEAC ), </a:t>
            </a:r>
            <a:r>
              <a:rPr lang="en-US" sz="800" i="1" dirty="0" err="1">
                <a:latin typeface="Sitka Heading" pitchFamily="2" charset="0"/>
              </a:rPr>
              <a:t>Diresaun</a:t>
            </a:r>
            <a:r>
              <a:rPr lang="en-US" sz="800" i="1" dirty="0">
                <a:latin typeface="Sitka Heading" pitchFamily="2" charset="0"/>
              </a:rPr>
              <a:t> </a:t>
            </a:r>
            <a:r>
              <a:rPr lang="en-US" sz="800" i="1" dirty="0" err="1">
                <a:latin typeface="Sitka Heading" pitchFamily="2" charset="0"/>
              </a:rPr>
              <a:t>Nasional</a:t>
            </a:r>
            <a:r>
              <a:rPr lang="en-US" sz="800" i="1" dirty="0">
                <a:latin typeface="Sitka Heading" pitchFamily="2" charset="0"/>
              </a:rPr>
              <a:t> </a:t>
            </a:r>
            <a:r>
              <a:rPr lang="en-US" sz="800" i="1" dirty="0" err="1">
                <a:latin typeface="Sitka Heading" pitchFamily="2" charset="0"/>
              </a:rPr>
              <a:t>Promosaun</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DNPAC ) </a:t>
            </a:r>
            <a:endParaRPr lang="en-US" sz="800" dirty="0">
              <a:latin typeface="Sitka Heading" pitchFamily="2" charset="0"/>
            </a:endParaRPr>
          </a:p>
          <a:p>
            <a:r>
              <a:rPr lang="en-US" sz="800" i="1" dirty="0" err="1">
                <a:latin typeface="Sitka Heading" pitchFamily="2" charset="0"/>
              </a:rPr>
              <a:t>Formasaun</a:t>
            </a:r>
            <a:r>
              <a:rPr lang="en-US" sz="800" i="1" dirty="0">
                <a:latin typeface="Sitka Heading" pitchFamily="2" charset="0"/>
              </a:rPr>
              <a:t> : </a:t>
            </a:r>
            <a:r>
              <a:rPr lang="en-US" sz="800" i="1" dirty="0" err="1">
                <a:latin typeface="Sitka Heading" pitchFamily="2" charset="0"/>
              </a:rPr>
              <a:t>Escultura</a:t>
            </a:r>
            <a:r>
              <a:rPr lang="en-US" sz="800" i="1" dirty="0">
                <a:latin typeface="Sitka Heading" pitchFamily="2" charset="0"/>
              </a:rPr>
              <a:t> / </a:t>
            </a:r>
            <a:r>
              <a:rPr lang="en-US" sz="800" i="1" dirty="0" err="1">
                <a:latin typeface="Sitka Heading" pitchFamily="2" charset="0"/>
              </a:rPr>
              <a:t>Badain</a:t>
            </a:r>
            <a:r>
              <a:rPr lang="en-US" sz="800" i="1" dirty="0">
                <a:latin typeface="Sitka Heading" pitchFamily="2" charset="0"/>
              </a:rPr>
              <a:t> </a:t>
            </a:r>
            <a:r>
              <a:rPr lang="en-US" sz="800" i="1" dirty="0" err="1">
                <a:latin typeface="Sitka Heading" pitchFamily="2" charset="0"/>
              </a:rPr>
              <a:t>Makerek</a:t>
            </a:r>
            <a:r>
              <a:rPr lang="en-US" sz="800" i="1" dirty="0">
                <a:latin typeface="Sitka Heading" pitchFamily="2" charset="0"/>
              </a:rPr>
              <a:t>, </a:t>
            </a:r>
            <a:r>
              <a:rPr lang="en-US" sz="800" i="1" dirty="0" err="1">
                <a:latin typeface="Sitka Heading" pitchFamily="2" charset="0"/>
              </a:rPr>
              <a:t>Municipio</a:t>
            </a:r>
            <a:r>
              <a:rPr lang="en-US" sz="800" i="1" dirty="0">
                <a:latin typeface="Sitka Heading" pitchFamily="2" charset="0"/>
              </a:rPr>
              <a:t> </a:t>
            </a:r>
            <a:r>
              <a:rPr lang="en-US" sz="800" i="1" dirty="0" err="1">
                <a:latin typeface="Sitka Heading" pitchFamily="2" charset="0"/>
              </a:rPr>
              <a:t>Manufahi</a:t>
            </a:r>
            <a:r>
              <a:rPr lang="en-US" sz="800" i="1" dirty="0">
                <a:latin typeface="Sitka Heading" pitchFamily="2" charset="0"/>
              </a:rPr>
              <a:t> ; </a:t>
            </a:r>
            <a:r>
              <a:rPr lang="en-US" sz="800" i="1" dirty="0" err="1">
                <a:latin typeface="Sitka Heading" pitchFamily="2" charset="0"/>
              </a:rPr>
              <a:t>Hakerek</a:t>
            </a:r>
            <a:r>
              <a:rPr lang="en-US" sz="800" i="1" dirty="0">
                <a:latin typeface="Sitka Heading" pitchFamily="2" charset="0"/>
              </a:rPr>
              <a:t> </a:t>
            </a:r>
            <a:r>
              <a:rPr lang="en-US" sz="800" i="1" dirty="0" err="1">
                <a:latin typeface="Sitka Heading" pitchFamily="2" charset="0"/>
              </a:rPr>
              <a:t>Amorino</a:t>
            </a:r>
            <a:r>
              <a:rPr lang="en-US" sz="800" i="1" dirty="0">
                <a:latin typeface="Sitka Heading" pitchFamily="2" charset="0"/>
              </a:rPr>
              <a:t> da Costa Mendes </a:t>
            </a:r>
            <a:r>
              <a:rPr lang="en-US" sz="800" i="1" dirty="0" err="1">
                <a:latin typeface="Sitka Heading" pitchFamily="2" charset="0"/>
              </a:rPr>
              <a:t>Sarmento</a:t>
            </a:r>
            <a:r>
              <a:rPr lang="en-US" sz="800" i="1" dirty="0">
                <a:latin typeface="Sitka Heading" pitchFamily="2" charset="0"/>
              </a:rPr>
              <a:t> </a:t>
            </a:r>
            <a:endParaRPr lang="en-US" sz="800" dirty="0">
              <a:latin typeface="Sitka Heading" pitchFamily="2" charset="0"/>
            </a:endParaRPr>
          </a:p>
          <a:p>
            <a:endParaRPr lang="en-US" sz="2000" dirty="0" smtClean="0">
              <a:ln w="13462">
                <a:solidFill>
                  <a:srgbClr val="92D050"/>
                </a:solidFill>
                <a:prstDash val="solid"/>
              </a:ln>
              <a:latin typeface="Gill Sans Ultra Bold" panose="020B0A02020104020203" pitchFamily="34" charset="0"/>
              <a:cs typeface="Times New Roman" panose="02020603050405020304" pitchFamily="18" charset="0"/>
            </a:endParaRPr>
          </a:p>
          <a:p>
            <a:endParaRPr lang="en-US" dirty="0">
              <a:ln>
                <a:solidFill>
                  <a:srgbClr val="92D050"/>
                </a:solidFill>
              </a:ln>
              <a:latin typeface="Gill Sans Ultra Bold" panose="020B0A02020104020203" pitchFamily="34" charset="0"/>
            </a:endParaRPr>
          </a:p>
        </p:txBody>
      </p:sp>
      <p:sp>
        <p:nvSpPr>
          <p:cNvPr id="8" name="Rectangle 1"/>
          <p:cNvSpPr>
            <a:spLocks noChangeArrowheads="1"/>
          </p:cNvSpPr>
          <p:nvPr/>
        </p:nvSpPr>
        <p:spPr bwMode="auto">
          <a:xfrm>
            <a:off x="10396451" y="6581001"/>
            <a:ext cx="1795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1pPr>
            <a:lvl2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2pPr>
            <a:lvl3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3pPr>
            <a:lvl4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4pPr>
            <a:lvl5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5pPr>
            <a:lvl6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6pPr>
            <a:lvl7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7pPr>
            <a:lvl8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8pPr>
            <a:lvl9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tab pos="2971800" algn="ctr"/>
                <a:tab pos="5943600" algn="r"/>
              </a:tabLst>
            </a:pP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Che</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arino</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lara</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82 ( 82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Manufuik</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Lian</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749" y="1981200"/>
            <a:ext cx="2683933" cy="264750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9116074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 calcmode="lin" valueType="num">
                                      <p:cBhvr>
                                        <p:cTn id="16" dur="1000" fill="hold"/>
                                        <p:tgtEl>
                                          <p:spTgt spid="6"/>
                                        </p:tgtEl>
                                        <p:attrNameLst>
                                          <p:attrName>style.rotation</p:attrName>
                                        </p:attrNameLst>
                                      </p:cBhvr>
                                      <p:tavLst>
                                        <p:tav tm="0">
                                          <p:val>
                                            <p:fltVal val="90"/>
                                          </p:val>
                                        </p:tav>
                                        <p:tav tm="100000">
                                          <p:val>
                                            <p:fltVal val="0"/>
                                          </p:val>
                                        </p:tav>
                                      </p:tavLst>
                                    </p:anim>
                                    <p:animEffect transition="in" filter="fade">
                                      <p:cBhvr>
                                        <p:cTn id="17" dur="1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wheel(1)">
                                      <p:cBhvr>
                                        <p:cTn id="22" dur="2000"/>
                                        <p:tgtEl>
                                          <p:spTgt spid="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animEffect transition="in" filter="wheel(1)">
                                      <p:cBhvr>
                                        <p:cTn id="27" dur="2000"/>
                                        <p:tgtEl>
                                          <p:spTgt spid="4">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wheel(1)">
                                      <p:cBhvr>
                                        <p:cTn id="32" dur="2000"/>
                                        <p:tgtEl>
                                          <p:spTgt spid="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3">
                                            <p:txEl>
                                              <p:pRg st="0" end="0"/>
                                            </p:txEl>
                                          </p:spTgt>
                                        </p:tgtEl>
                                        <p:attrNameLst>
                                          <p:attrName>style.visibility</p:attrName>
                                        </p:attrNameLst>
                                      </p:cBhvr>
                                      <p:to>
                                        <p:strVal val="visible"/>
                                      </p:to>
                                    </p:set>
                                    <p:anim calcmode="lin" valueType="num">
                                      <p:cBhvr>
                                        <p:cTn id="3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3">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3">
                                            <p:txEl>
                                              <p:pRg st="1" end="1"/>
                                            </p:txEl>
                                          </p:spTgt>
                                        </p:tgtEl>
                                        <p:attrNameLst>
                                          <p:attrName>style.visibility</p:attrName>
                                        </p:attrNameLst>
                                      </p:cBhvr>
                                      <p:to>
                                        <p:strVal val="visible"/>
                                      </p:to>
                                    </p:set>
                                    <p:anim calcmode="lin" valueType="num">
                                      <p:cBhvr>
                                        <p:cTn id="4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4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46" dur="500"/>
                                        <p:tgtEl>
                                          <p:spTgt spid="3">
                                            <p:txEl>
                                              <p:pRg st="1" end="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3">
                                            <p:txEl>
                                              <p:pRg st="2" end="2"/>
                                            </p:txEl>
                                          </p:spTgt>
                                        </p:tgtEl>
                                        <p:attrNameLst>
                                          <p:attrName>style.visibility</p:attrName>
                                        </p:attrNameLst>
                                      </p:cBhvr>
                                      <p:to>
                                        <p:strVal val="visible"/>
                                      </p:to>
                                    </p:set>
                                    <p:anim calcmode="lin" valueType="num">
                                      <p:cBhvr>
                                        <p:cTn id="5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5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5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664269"/>
            <a:ext cx="8315498" cy="4450449"/>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
              <a:lnSpc>
                <a:spcPct val="107000"/>
              </a:lnSpc>
              <a:spcAft>
                <a:spcPts val="800"/>
              </a:spcAft>
            </a:pPr>
            <a:r>
              <a:rPr lang="en-US" b="1" dirty="0" err="1" smtClean="0">
                <a:latin typeface="Times New Roman" panose="02020603050405020304" pitchFamily="18" charset="0"/>
                <a:ea typeface="Calibri" panose="020F0502020204030204" pitchFamily="34" charset="0"/>
                <a:cs typeface="Times New Roman" panose="02020603050405020304" pitchFamily="18" charset="0"/>
              </a:rPr>
              <a:t>Exemplo</a:t>
            </a:r>
            <a:endParaRPr lang="en-US" b="1"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sz="2800" b="1" dirty="0" err="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libri" panose="020F0502020204030204" pitchFamily="34" charset="0"/>
                <a:ea typeface="Calibri" panose="020F0502020204030204" pitchFamily="34" charset="0"/>
                <a:cs typeface="Times New Roman" panose="02020603050405020304" pitchFamily="18" charset="0"/>
              </a:rPr>
              <a:t>escultura</a:t>
            </a:r>
            <a:r>
              <a:rPr lang="en-US" sz="28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libri" panose="020F0502020204030204" pitchFamily="34" charset="0"/>
                <a:ea typeface="Calibri" panose="020F0502020204030204" pitchFamily="34" charset="0"/>
                <a:cs typeface="Times New Roman" panose="02020603050405020304" pitchFamily="18" charset="0"/>
              </a:rPr>
              <a:t> = </a:t>
            </a:r>
            <a:r>
              <a:rPr lang="en-US" sz="2800" b="1" dirty="0" err="1"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libri" panose="020F0502020204030204" pitchFamily="34" charset="0"/>
                <a:ea typeface="Calibri" panose="020F0502020204030204" pitchFamily="34" charset="0"/>
                <a:cs typeface="Times New Roman" panose="02020603050405020304" pitchFamily="18" charset="0"/>
              </a:rPr>
              <a:t>Makerek</a:t>
            </a:r>
            <a:r>
              <a:rPr lang="en-US" sz="28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libri" panose="020F0502020204030204" pitchFamily="34" charset="0"/>
                <a:ea typeface="Calibri" panose="020F0502020204030204" pitchFamily="34" charset="0"/>
                <a:cs typeface="Times New Roman" panose="02020603050405020304" pitchFamily="18" charset="0"/>
              </a:rPr>
              <a:t> </a:t>
            </a:r>
          </a:p>
          <a:p>
            <a:pPr algn="just">
              <a:lnSpc>
                <a:spcPct val="107000"/>
              </a:lnSpc>
              <a:spcAft>
                <a:spcPts val="800"/>
              </a:spcAft>
            </a:pPr>
            <a:r>
              <a:rPr lang="en-US" sz="2800" b="1" dirty="0" err="1"/>
              <a:t>Escultura</a:t>
            </a:r>
            <a:r>
              <a:rPr lang="en-US" sz="2800" b="1" dirty="0"/>
              <a:t> </a:t>
            </a:r>
            <a:r>
              <a:rPr lang="en-US" sz="2800" b="1" dirty="0" err="1"/>
              <a:t>transformasaun</a:t>
            </a:r>
            <a:r>
              <a:rPr lang="en-US" sz="2800" b="1" dirty="0"/>
              <a:t> </a:t>
            </a:r>
            <a:r>
              <a:rPr lang="en-US" sz="2800" b="1" dirty="0" err="1"/>
              <a:t>sosio</a:t>
            </a:r>
            <a:r>
              <a:rPr lang="en-US" sz="2800" b="1" dirty="0"/>
              <a:t>-Cultural </a:t>
            </a:r>
            <a:r>
              <a:rPr lang="en-US" sz="2800" b="1" dirty="0" err="1"/>
              <a:t>moderno</a:t>
            </a:r>
            <a:endParaRPr lang="en-US" sz="28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n-US" dirty="0" err="1" smtClean="0">
                <a:latin typeface="Calibri" panose="020F0502020204030204" pitchFamily="34" charset="0"/>
                <a:ea typeface="Calibri" panose="020F0502020204030204" pitchFamily="34" charset="0"/>
                <a:cs typeface="Times New Roman" panose="02020603050405020304" pitchFamily="18" charset="0"/>
              </a:rPr>
              <a:t>iha</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timor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leste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ne’ebé</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ita</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bele</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rPr>
              <a:t>hare </a:t>
            </a:r>
            <a:r>
              <a:rPr lang="en-US" dirty="0" err="1">
                <a:latin typeface="Calibri" panose="020F0502020204030204" pitchFamily="34" charset="0"/>
                <a:ea typeface="Calibri" panose="020F0502020204030204" pitchFamily="34" charset="0"/>
                <a:cs typeface="Times New Roman" panose="02020603050405020304" pitchFamily="18" charset="0"/>
              </a:rPr>
              <a:t>iha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fatin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publiku</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sira</a:t>
            </a:r>
            <a:r>
              <a:rPr lang="en-US" dirty="0">
                <a:latin typeface="Calibri" panose="020F0502020204030204" pitchFamily="34" charset="0"/>
                <a:ea typeface="Calibri" panose="020F0502020204030204" pitchFamily="34" charset="0"/>
                <a:cs typeface="Times New Roman" panose="02020603050405020304" pitchFamily="18" charset="0"/>
              </a:rPr>
              <a:t> </a:t>
            </a:r>
          </a:p>
          <a:p>
            <a:pPr marL="342900" lvl="0" indent="-342900" algn="just">
              <a:lnSpc>
                <a:spcPct val="107000"/>
              </a:lnSpc>
              <a:spcAft>
                <a:spcPts val="0"/>
              </a:spcAft>
              <a:buFont typeface="+mj-lt"/>
              <a:buAutoNum type="arabicPeriod"/>
            </a:pPr>
            <a:r>
              <a:rPr lang="en-US" dirty="0" err="1">
                <a:latin typeface="Calibri" panose="020F0502020204030204" pitchFamily="34" charset="0"/>
                <a:ea typeface="Calibri" panose="020F0502020204030204" pitchFamily="34" charset="0"/>
                <a:cs typeface="Times New Roman" panose="02020603050405020304" pitchFamily="18" charset="0"/>
              </a:rPr>
              <a:t>naran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iha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quadro</a:t>
            </a:r>
            <a:r>
              <a:rPr lang="en-US" dirty="0">
                <a:latin typeface="Calibri" panose="020F0502020204030204" pitchFamily="34" charset="0"/>
                <a:ea typeface="Calibri" panose="020F0502020204030204" pitchFamily="34" charset="0"/>
                <a:cs typeface="Times New Roman" panose="02020603050405020304" pitchFamily="18" charset="0"/>
              </a:rPr>
              <a:t>/</a:t>
            </a:r>
            <a:r>
              <a:rPr lang="en-US" dirty="0" err="1">
                <a:latin typeface="Calibri" panose="020F0502020204030204" pitchFamily="34" charset="0"/>
                <a:ea typeface="Calibri" panose="020F0502020204030204" pitchFamily="34" charset="0"/>
                <a:cs typeface="Times New Roman" panose="02020603050405020304" pitchFamily="18" charset="0"/>
              </a:rPr>
              <a:t>quadro</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avisu</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ne’ebé</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ema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sempre</a:t>
            </a:r>
            <a:r>
              <a:rPr lang="en-US" dirty="0">
                <a:latin typeface="Calibri" panose="020F0502020204030204" pitchFamily="34" charset="0"/>
                <a:ea typeface="Calibri" panose="020F0502020204030204" pitchFamily="34" charset="0"/>
                <a:cs typeface="Times New Roman" panose="02020603050405020304" pitchFamily="18" charset="0"/>
              </a:rPr>
              <a:t> taka </a:t>
            </a:r>
            <a:r>
              <a:rPr lang="en-US" dirty="0" err="1">
                <a:latin typeface="Calibri" panose="020F0502020204030204" pitchFamily="34" charset="0"/>
                <a:ea typeface="Calibri" panose="020F0502020204030204" pitchFamily="34" charset="0"/>
                <a:cs typeface="Times New Roman" panose="02020603050405020304" pitchFamily="18" charset="0"/>
              </a:rPr>
              <a:t>iha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fatin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publiku</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sira,liu</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liu</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iha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compania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sira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gropus</a:t>
            </a:r>
            <a:r>
              <a:rPr lang="en-US" dirty="0">
                <a:latin typeface="Calibri" panose="020F0502020204030204" pitchFamily="34" charset="0"/>
                <a:ea typeface="Calibri" panose="020F0502020204030204" pitchFamily="34" charset="0"/>
                <a:cs typeface="Times New Roman" panose="02020603050405020304" pitchFamily="18" charset="0"/>
              </a:rPr>
              <a:t> social e </a:t>
            </a:r>
            <a:r>
              <a:rPr lang="en-US" dirty="0" err="1">
                <a:latin typeface="Calibri" panose="020F0502020204030204" pitchFamily="34" charset="0"/>
                <a:ea typeface="Calibri" panose="020F0502020204030204" pitchFamily="34" charset="0"/>
                <a:cs typeface="Times New Roman" panose="02020603050405020304" pitchFamily="18" charset="0"/>
              </a:rPr>
              <a:t>carpintaria</a:t>
            </a:r>
            <a:r>
              <a:rPr lang="en-US" dirty="0">
                <a:latin typeface="Calibri" panose="020F0502020204030204" pitchFamily="34" charset="0"/>
                <a:ea typeface="Calibri" panose="020F0502020204030204" pitchFamily="34" charset="0"/>
                <a:cs typeface="Times New Roman" panose="02020603050405020304" pitchFamily="18" charset="0"/>
              </a:rPr>
              <a:t>, no </a:t>
            </a:r>
            <a:r>
              <a:rPr lang="en-US" dirty="0" err="1">
                <a:latin typeface="Calibri" panose="020F0502020204030204" pitchFamily="34" charset="0"/>
                <a:ea typeface="Calibri" panose="020F0502020204030204" pitchFamily="34" charset="0"/>
                <a:cs typeface="Times New Roman" panose="02020603050405020304" pitchFamily="18" charset="0"/>
              </a:rPr>
              <a:t>fatin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atrasaun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turistiku</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sira</a:t>
            </a:r>
            <a:r>
              <a:rPr lang="en-US" dirty="0">
                <a:latin typeface="Calibri" panose="020F0502020204030204" pitchFamily="34" charset="0"/>
                <a:ea typeface="Calibri" panose="020F0502020204030204" pitchFamily="34" charset="0"/>
                <a:cs typeface="Times New Roman" panose="02020603050405020304" pitchFamily="18" charset="0"/>
              </a:rPr>
              <a:t>.</a:t>
            </a:r>
          </a:p>
          <a:p>
            <a:pPr marL="342900" lvl="0" indent="-342900" algn="just">
              <a:lnSpc>
                <a:spcPct val="107000"/>
              </a:lnSpc>
              <a:spcAft>
                <a:spcPts val="0"/>
              </a:spcAft>
              <a:buFont typeface="+mj-lt"/>
              <a:buAutoNum type="arabicPeriod"/>
            </a:pPr>
            <a:r>
              <a:rPr lang="en-US" dirty="0" err="1">
                <a:latin typeface="Calibri" panose="020F0502020204030204" pitchFamily="34" charset="0"/>
                <a:ea typeface="Calibri" panose="020F0502020204030204" pitchFamily="34" charset="0"/>
                <a:cs typeface="Times New Roman" panose="02020603050405020304" pitchFamily="18" charset="0"/>
              </a:rPr>
              <a:t>kaligrafia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ne’ebé</a:t>
            </a:r>
            <a:r>
              <a:rPr lang="en-US" dirty="0">
                <a:latin typeface="Calibri" panose="020F0502020204030204" pitchFamily="34" charset="0"/>
                <a:ea typeface="Calibri" panose="020F0502020204030204" pitchFamily="34" charset="0"/>
                <a:cs typeface="Times New Roman" panose="02020603050405020304" pitchFamily="18" charset="0"/>
              </a:rPr>
              <a:t> halo ho </a:t>
            </a:r>
            <a:r>
              <a:rPr lang="en-US" dirty="0" err="1">
                <a:latin typeface="Calibri" panose="020F0502020204030204" pitchFamily="34" charset="0"/>
                <a:ea typeface="Calibri" panose="020F0502020204030204" pitchFamily="34" charset="0"/>
                <a:cs typeface="Times New Roman" panose="02020603050405020304" pitchFamily="18" charset="0"/>
              </a:rPr>
              <a:t>modelo</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ne’ebé</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furak</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en-US" dirty="0" err="1">
                <a:latin typeface="Calibri" panose="020F0502020204030204" pitchFamily="34" charset="0"/>
                <a:ea typeface="Calibri" panose="020F0502020204030204" pitchFamily="34" charset="0"/>
                <a:cs typeface="Times New Roman" panose="02020603050405020304" pitchFamily="18" charset="0"/>
              </a:rPr>
              <a:t>statua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ba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figura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sira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tanto</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ilas</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maromak</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nian,herois</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ema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figura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sira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animais</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paisagen</a:t>
            </a:r>
            <a:r>
              <a:rPr lang="en-US" dirty="0">
                <a:latin typeface="Calibri" panose="020F0502020204030204" pitchFamily="34" charset="0"/>
                <a:ea typeface="Calibri" panose="020F0502020204030204" pitchFamily="34" charset="0"/>
                <a:cs typeface="Times New Roman" panose="02020603050405020304" pitchFamily="18" charset="0"/>
              </a:rPr>
              <a:t>/ panorama   no </a:t>
            </a:r>
            <a:r>
              <a:rPr lang="en-US" dirty="0" err="1">
                <a:latin typeface="Calibri" panose="020F0502020204030204" pitchFamily="34" charset="0"/>
                <a:ea typeface="Calibri" panose="020F0502020204030204" pitchFamily="34" charset="0"/>
                <a:cs typeface="Times New Roman" panose="02020603050405020304" pitchFamily="18" charset="0"/>
              </a:rPr>
              <a:t>seluk</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seluk</a:t>
            </a:r>
            <a:r>
              <a:rPr lang="en-US" dirty="0">
                <a:latin typeface="Calibri" panose="020F0502020204030204" pitchFamily="34" charset="0"/>
                <a:ea typeface="Calibri" panose="020F0502020204030204" pitchFamily="34" charset="0"/>
                <a:cs typeface="Times New Roman" panose="02020603050405020304" pitchFamily="18" charset="0"/>
              </a:rPr>
              <a:t> tan.</a:t>
            </a:r>
          </a:p>
          <a:p>
            <a:pPr marL="342900" lvl="0" indent="-342900" algn="just">
              <a:lnSpc>
                <a:spcPct val="107000"/>
              </a:lnSpc>
              <a:spcAft>
                <a:spcPts val="800"/>
              </a:spcAft>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furniture ( Material / </a:t>
            </a:r>
            <a:r>
              <a:rPr lang="en-US" dirty="0" err="1">
                <a:latin typeface="Calibri" panose="020F0502020204030204" pitchFamily="34" charset="0"/>
                <a:ea typeface="Calibri" panose="020F0502020204030204" pitchFamily="34" charset="0"/>
                <a:cs typeface="Times New Roman" panose="02020603050405020304" pitchFamily="18" charset="0"/>
              </a:rPr>
              <a:t>inventario</a:t>
            </a:r>
            <a:r>
              <a:rPr lang="en-US" dirty="0">
                <a:latin typeface="Calibri" panose="020F0502020204030204" pitchFamily="34" charset="0"/>
                <a:ea typeface="Calibri" panose="020F0502020204030204" pitchFamily="34" charset="0"/>
                <a:cs typeface="Times New Roman" panose="02020603050405020304" pitchFamily="18" charset="0"/>
              </a:rPr>
              <a:t> Uma </a:t>
            </a:r>
            <a:r>
              <a:rPr lang="en-US" dirty="0" err="1">
                <a:latin typeface="Calibri" panose="020F0502020204030204" pitchFamily="34" charset="0"/>
                <a:ea typeface="Calibri" panose="020F0502020204030204" pitchFamily="34" charset="0"/>
                <a:cs typeface="Times New Roman" panose="02020603050405020304" pitchFamily="18" charset="0"/>
              </a:rPr>
              <a:t>laran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nian</a:t>
            </a:r>
            <a:r>
              <a:rPr lang="en-US" dirty="0">
                <a:latin typeface="Calibri" panose="020F0502020204030204" pitchFamily="34" charset="0"/>
                <a:ea typeface="Calibri" panose="020F0502020204030204" pitchFamily="34" charset="0"/>
                <a:cs typeface="Times New Roman" panose="02020603050405020304" pitchFamily="18" charset="0"/>
              </a:rPr>
              <a:t> ) </a:t>
            </a:r>
            <a:r>
              <a:rPr lang="en-US" dirty="0" err="1">
                <a:latin typeface="Calibri" panose="020F0502020204030204" pitchFamily="34" charset="0"/>
                <a:ea typeface="Calibri" panose="020F0502020204030204" pitchFamily="34" charset="0"/>
                <a:cs typeface="Times New Roman" panose="02020603050405020304" pitchFamily="18" charset="0"/>
              </a:rPr>
              <a:t>hanesan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kadeira,kama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armari</a:t>
            </a:r>
            <a:r>
              <a:rPr lang="en-US" dirty="0">
                <a:latin typeface="Calibri" panose="020F0502020204030204" pitchFamily="34" charset="0"/>
                <a:ea typeface="Calibri" panose="020F0502020204030204" pitchFamily="34" charset="0"/>
                <a:cs typeface="Times New Roman" panose="02020603050405020304" pitchFamily="18" charset="0"/>
              </a:rPr>
              <a:t> no </a:t>
            </a:r>
            <a:r>
              <a:rPr lang="en-US" dirty="0" err="1">
                <a:latin typeface="Calibri" panose="020F0502020204030204" pitchFamily="34" charset="0"/>
                <a:ea typeface="Calibri" panose="020F0502020204030204" pitchFamily="34" charset="0"/>
                <a:cs typeface="Times New Roman" panose="02020603050405020304" pitchFamily="18" charset="0"/>
              </a:rPr>
              <a:t>seluk</a:t>
            </a:r>
            <a:r>
              <a:rPr lang="en-US" dirty="0">
                <a:latin typeface="Calibri" panose="020F0502020204030204" pitchFamily="34" charset="0"/>
                <a:ea typeface="Calibri" panose="020F0502020204030204" pitchFamily="34" charset="0"/>
                <a:cs typeface="Times New Roman" panose="02020603050405020304" pitchFamily="18" charset="0"/>
              </a:rPr>
              <a:t> tan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Subtitle 2"/>
          <p:cNvSpPr txBox="1">
            <a:spLocks/>
          </p:cNvSpPr>
          <p:nvPr/>
        </p:nvSpPr>
        <p:spPr>
          <a:xfrm>
            <a:off x="1446414" y="6344088"/>
            <a:ext cx="5020888" cy="473825"/>
          </a:xfrm>
          <a:prstGeom prst="rect">
            <a:avLst/>
          </a:prstGeom>
        </p:spPr>
        <p:txBody>
          <a:bodyPr vert="horz" lIns="91440" tIns="45720" rIns="91440" bIns="45720" rtlCol="0" anchor="t">
            <a:normAutofit/>
            <a:scene3d>
              <a:camera prst="orthographicFront"/>
              <a:lightRig rig="threePt" dir="t"/>
            </a:scene3d>
            <a:sp3d extrusionH="57150">
              <a:bevelT w="38100" h="38100" prst="relaxedInset"/>
            </a:sp3d>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800" i="1" dirty="0" err="1" smtClean="0">
                <a:latin typeface="Sitka Heading" pitchFamily="2" charset="0"/>
              </a:rPr>
              <a:t>Secretara</a:t>
            </a:r>
            <a:r>
              <a:rPr lang="en-US" sz="800" i="1" dirty="0" smtClean="0">
                <a:latin typeface="Sitka Heading" pitchFamily="2" charset="0"/>
              </a:rPr>
              <a:t> </a:t>
            </a:r>
            <a:r>
              <a:rPr lang="en-US" sz="800" i="1" dirty="0">
                <a:latin typeface="Sitka Heading" pitchFamily="2" charset="0"/>
              </a:rPr>
              <a:t>de </a:t>
            </a:r>
            <a:r>
              <a:rPr lang="en-US" sz="800" i="1" dirty="0" err="1">
                <a:latin typeface="Sitka Heading" pitchFamily="2" charset="0"/>
              </a:rPr>
              <a:t>estado</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SEAC ), </a:t>
            </a:r>
            <a:r>
              <a:rPr lang="en-US" sz="800" i="1" dirty="0" err="1">
                <a:latin typeface="Sitka Heading" pitchFamily="2" charset="0"/>
              </a:rPr>
              <a:t>Diresaun</a:t>
            </a:r>
            <a:r>
              <a:rPr lang="en-US" sz="800" i="1" dirty="0">
                <a:latin typeface="Sitka Heading" pitchFamily="2" charset="0"/>
              </a:rPr>
              <a:t> </a:t>
            </a:r>
            <a:r>
              <a:rPr lang="en-US" sz="800" i="1" dirty="0" err="1">
                <a:latin typeface="Sitka Heading" pitchFamily="2" charset="0"/>
              </a:rPr>
              <a:t>Nasional</a:t>
            </a:r>
            <a:r>
              <a:rPr lang="en-US" sz="800" i="1" dirty="0">
                <a:latin typeface="Sitka Heading" pitchFamily="2" charset="0"/>
              </a:rPr>
              <a:t> </a:t>
            </a:r>
            <a:r>
              <a:rPr lang="en-US" sz="800" i="1" dirty="0" err="1">
                <a:latin typeface="Sitka Heading" pitchFamily="2" charset="0"/>
              </a:rPr>
              <a:t>Promosaun</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DNPAC ) </a:t>
            </a:r>
            <a:endParaRPr lang="en-US" sz="800" dirty="0">
              <a:latin typeface="Sitka Heading" pitchFamily="2" charset="0"/>
            </a:endParaRPr>
          </a:p>
          <a:p>
            <a:r>
              <a:rPr lang="en-US" sz="800" i="1" dirty="0" err="1">
                <a:latin typeface="Sitka Heading" pitchFamily="2" charset="0"/>
              </a:rPr>
              <a:t>Formasaun</a:t>
            </a:r>
            <a:r>
              <a:rPr lang="en-US" sz="800" i="1" dirty="0">
                <a:latin typeface="Sitka Heading" pitchFamily="2" charset="0"/>
              </a:rPr>
              <a:t> : </a:t>
            </a:r>
            <a:r>
              <a:rPr lang="en-US" sz="800" i="1" dirty="0" err="1">
                <a:latin typeface="Sitka Heading" pitchFamily="2" charset="0"/>
              </a:rPr>
              <a:t>Escultura</a:t>
            </a:r>
            <a:r>
              <a:rPr lang="en-US" sz="800" i="1" dirty="0">
                <a:latin typeface="Sitka Heading" pitchFamily="2" charset="0"/>
              </a:rPr>
              <a:t> / </a:t>
            </a:r>
            <a:r>
              <a:rPr lang="en-US" sz="800" i="1" dirty="0" err="1">
                <a:latin typeface="Sitka Heading" pitchFamily="2" charset="0"/>
              </a:rPr>
              <a:t>Badain</a:t>
            </a:r>
            <a:r>
              <a:rPr lang="en-US" sz="800" i="1" dirty="0">
                <a:latin typeface="Sitka Heading" pitchFamily="2" charset="0"/>
              </a:rPr>
              <a:t> </a:t>
            </a:r>
            <a:r>
              <a:rPr lang="en-US" sz="800" i="1" dirty="0" err="1">
                <a:latin typeface="Sitka Heading" pitchFamily="2" charset="0"/>
              </a:rPr>
              <a:t>Makerek</a:t>
            </a:r>
            <a:r>
              <a:rPr lang="en-US" sz="800" i="1" dirty="0">
                <a:latin typeface="Sitka Heading" pitchFamily="2" charset="0"/>
              </a:rPr>
              <a:t>, </a:t>
            </a:r>
            <a:r>
              <a:rPr lang="en-US" sz="800" i="1" dirty="0" err="1">
                <a:latin typeface="Sitka Heading" pitchFamily="2" charset="0"/>
              </a:rPr>
              <a:t>Municipio</a:t>
            </a:r>
            <a:r>
              <a:rPr lang="en-US" sz="800" i="1" dirty="0">
                <a:latin typeface="Sitka Heading" pitchFamily="2" charset="0"/>
              </a:rPr>
              <a:t> </a:t>
            </a:r>
            <a:r>
              <a:rPr lang="en-US" sz="800" i="1" dirty="0" err="1">
                <a:latin typeface="Sitka Heading" pitchFamily="2" charset="0"/>
              </a:rPr>
              <a:t>Manufahi</a:t>
            </a:r>
            <a:r>
              <a:rPr lang="en-US" sz="800" i="1" dirty="0">
                <a:latin typeface="Sitka Heading" pitchFamily="2" charset="0"/>
              </a:rPr>
              <a:t> ; </a:t>
            </a:r>
            <a:r>
              <a:rPr lang="en-US" sz="800" i="1" dirty="0" err="1">
                <a:latin typeface="Sitka Heading" pitchFamily="2" charset="0"/>
              </a:rPr>
              <a:t>Hakerek</a:t>
            </a:r>
            <a:r>
              <a:rPr lang="en-US" sz="800" i="1" dirty="0">
                <a:latin typeface="Sitka Heading" pitchFamily="2" charset="0"/>
              </a:rPr>
              <a:t> </a:t>
            </a:r>
            <a:r>
              <a:rPr lang="en-US" sz="800" i="1" dirty="0" err="1">
                <a:latin typeface="Sitka Heading" pitchFamily="2" charset="0"/>
              </a:rPr>
              <a:t>Amorino</a:t>
            </a:r>
            <a:r>
              <a:rPr lang="en-US" sz="800" i="1" dirty="0">
                <a:latin typeface="Sitka Heading" pitchFamily="2" charset="0"/>
              </a:rPr>
              <a:t> da Costa Mendes </a:t>
            </a:r>
            <a:r>
              <a:rPr lang="en-US" sz="800" i="1" dirty="0" err="1">
                <a:latin typeface="Sitka Heading" pitchFamily="2" charset="0"/>
              </a:rPr>
              <a:t>Sarmento</a:t>
            </a:r>
            <a:r>
              <a:rPr lang="en-US" sz="800" i="1" dirty="0">
                <a:latin typeface="Sitka Heading" pitchFamily="2" charset="0"/>
              </a:rPr>
              <a:t> </a:t>
            </a:r>
            <a:endParaRPr lang="en-US" sz="800" dirty="0">
              <a:latin typeface="Sitka Heading" pitchFamily="2" charset="0"/>
            </a:endParaRPr>
          </a:p>
          <a:p>
            <a:endParaRPr lang="en-US" sz="2000" dirty="0" smtClean="0">
              <a:ln w="13462">
                <a:solidFill>
                  <a:srgbClr val="92D050"/>
                </a:solidFill>
                <a:prstDash val="solid"/>
              </a:ln>
              <a:latin typeface="Gill Sans Ultra Bold" panose="020B0A02020104020203" pitchFamily="34" charset="0"/>
              <a:cs typeface="Times New Roman" panose="02020603050405020304" pitchFamily="18" charset="0"/>
            </a:endParaRPr>
          </a:p>
          <a:p>
            <a:endParaRPr lang="en-US" dirty="0">
              <a:ln>
                <a:solidFill>
                  <a:srgbClr val="92D050"/>
                </a:solidFill>
              </a:ln>
              <a:latin typeface="Gill Sans Ultra Bold" panose="020B0A02020104020203" pitchFamily="34" charset="0"/>
            </a:endParaRPr>
          </a:p>
        </p:txBody>
      </p:sp>
      <p:sp>
        <p:nvSpPr>
          <p:cNvPr id="4" name="Rectangle 1"/>
          <p:cNvSpPr>
            <a:spLocks noChangeArrowheads="1"/>
          </p:cNvSpPr>
          <p:nvPr/>
        </p:nvSpPr>
        <p:spPr bwMode="auto">
          <a:xfrm>
            <a:off x="10396451" y="6581001"/>
            <a:ext cx="1795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1pPr>
            <a:lvl2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2pPr>
            <a:lvl3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3pPr>
            <a:lvl4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4pPr>
            <a:lvl5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5pPr>
            <a:lvl6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6pPr>
            <a:lvl7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7pPr>
            <a:lvl8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8pPr>
            <a:lvl9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tab pos="2971800" algn="ctr"/>
                <a:tab pos="5943600" algn="r"/>
              </a:tabLst>
            </a:pP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Che</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arino</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lara</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82 ( 82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Manufuik</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Lian</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228395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 calcmode="lin" valueType="num">
                                      <p:cBhvr>
                                        <p:cTn id="22"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3"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4" dur="500"/>
                                        <p:tgtEl>
                                          <p:spTgt spid="2">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2">
                                            <p:txEl>
                                              <p:pRg st="3" end="3"/>
                                            </p:txEl>
                                          </p:spTgt>
                                        </p:tgtEl>
                                        <p:attrNameLst>
                                          <p:attrName>style.visibility</p:attrName>
                                        </p:attrNameLst>
                                      </p:cBhvr>
                                      <p:to>
                                        <p:strVal val="visible"/>
                                      </p:to>
                                    </p:set>
                                    <p:anim calcmode="lin" valueType="num">
                                      <p:cBhvr>
                                        <p:cTn id="29"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30"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1" dur="500"/>
                                        <p:tgtEl>
                                          <p:spTgt spid="2">
                                            <p:txEl>
                                              <p:pRg st="3" end="3"/>
                                            </p:txEl>
                                          </p:spTgt>
                                        </p:tgtEl>
                                      </p:cBhvr>
                                    </p:animEffect>
                                  </p:childTnLst>
                                </p:cTn>
                              </p:par>
                              <p:par>
                                <p:cTn id="32" presetID="53" presetClass="entr" presetSubtype="16" fill="hold" nodeType="withEffect">
                                  <p:stCondLst>
                                    <p:cond delay="0"/>
                                  </p:stCondLst>
                                  <p:childTnLst>
                                    <p:set>
                                      <p:cBhvr>
                                        <p:cTn id="33" dur="1" fill="hold">
                                          <p:stCondLst>
                                            <p:cond delay="0"/>
                                          </p:stCondLst>
                                        </p:cTn>
                                        <p:tgtEl>
                                          <p:spTgt spid="2">
                                            <p:txEl>
                                              <p:pRg st="4" end="4"/>
                                            </p:txEl>
                                          </p:spTgt>
                                        </p:tgtEl>
                                        <p:attrNameLst>
                                          <p:attrName>style.visibility</p:attrName>
                                        </p:attrNameLst>
                                      </p:cBhvr>
                                      <p:to>
                                        <p:strVal val="visible"/>
                                      </p:to>
                                    </p:set>
                                    <p:anim calcmode="lin" valueType="num">
                                      <p:cBhvr>
                                        <p:cTn id="34"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35"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6" dur="500"/>
                                        <p:tgtEl>
                                          <p:spTgt spid="2">
                                            <p:txEl>
                                              <p:pRg st="4" end="4"/>
                                            </p:txEl>
                                          </p:spTgt>
                                        </p:tgtEl>
                                      </p:cBhvr>
                                    </p:animEffect>
                                  </p:childTnLst>
                                </p:cTn>
                              </p:par>
                              <p:par>
                                <p:cTn id="37" presetID="53" presetClass="entr" presetSubtype="16" fill="hold" nodeType="withEffect">
                                  <p:stCondLst>
                                    <p:cond delay="0"/>
                                  </p:stCondLst>
                                  <p:childTnLst>
                                    <p:set>
                                      <p:cBhvr>
                                        <p:cTn id="38" dur="1" fill="hold">
                                          <p:stCondLst>
                                            <p:cond delay="0"/>
                                          </p:stCondLst>
                                        </p:cTn>
                                        <p:tgtEl>
                                          <p:spTgt spid="2">
                                            <p:txEl>
                                              <p:pRg st="5" end="5"/>
                                            </p:txEl>
                                          </p:spTgt>
                                        </p:tgtEl>
                                        <p:attrNameLst>
                                          <p:attrName>style.visibility</p:attrName>
                                        </p:attrNameLst>
                                      </p:cBhvr>
                                      <p:to>
                                        <p:strVal val="visible"/>
                                      </p:to>
                                    </p:set>
                                    <p:anim calcmode="lin" valueType="num">
                                      <p:cBhvr>
                                        <p:cTn id="39"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40"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41" dur="500"/>
                                        <p:tgtEl>
                                          <p:spTgt spid="2">
                                            <p:txEl>
                                              <p:pRg st="5" end="5"/>
                                            </p:txEl>
                                          </p:spTgt>
                                        </p:tgtEl>
                                      </p:cBhvr>
                                    </p:animEffect>
                                  </p:childTnLst>
                                </p:cTn>
                              </p:par>
                              <p:par>
                                <p:cTn id="42" presetID="53" presetClass="entr" presetSubtype="16" fill="hold" nodeType="withEffect">
                                  <p:stCondLst>
                                    <p:cond delay="0"/>
                                  </p:stCondLst>
                                  <p:childTnLst>
                                    <p:set>
                                      <p:cBhvr>
                                        <p:cTn id="43" dur="1" fill="hold">
                                          <p:stCondLst>
                                            <p:cond delay="0"/>
                                          </p:stCondLst>
                                        </p:cTn>
                                        <p:tgtEl>
                                          <p:spTgt spid="2">
                                            <p:txEl>
                                              <p:pRg st="6" end="6"/>
                                            </p:txEl>
                                          </p:spTgt>
                                        </p:tgtEl>
                                        <p:attrNameLst>
                                          <p:attrName>style.visibility</p:attrName>
                                        </p:attrNameLst>
                                      </p:cBhvr>
                                      <p:to>
                                        <p:strVal val="visible"/>
                                      </p:to>
                                    </p:set>
                                    <p:anim calcmode="lin" valueType="num">
                                      <p:cBhvr>
                                        <p:cTn id="44"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45"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46" dur="500"/>
                                        <p:tgtEl>
                                          <p:spTgt spid="2">
                                            <p:txEl>
                                              <p:pRg st="6" end="6"/>
                                            </p:txEl>
                                          </p:spTgt>
                                        </p:tgtEl>
                                      </p:cBhvr>
                                    </p:animEffect>
                                  </p:childTnLst>
                                </p:cTn>
                              </p:par>
                              <p:par>
                                <p:cTn id="47" presetID="53" presetClass="entr" presetSubtype="16" fill="hold" nodeType="with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p:cTn id="49" dur="500" fill="hold"/>
                                        <p:tgtEl>
                                          <p:spTgt spid="2">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2">
                                            <p:txEl>
                                              <p:pRg st="7" end="7"/>
                                            </p:txEl>
                                          </p:spTgt>
                                        </p:tgtEl>
                                        <p:attrNameLst>
                                          <p:attrName>ppt_h</p:attrName>
                                        </p:attrNameLst>
                                      </p:cBhvr>
                                      <p:tavLst>
                                        <p:tav tm="0">
                                          <p:val>
                                            <p:fltVal val="0"/>
                                          </p:val>
                                        </p:tav>
                                        <p:tav tm="100000">
                                          <p:val>
                                            <p:strVal val="#ppt_h"/>
                                          </p:val>
                                        </p:tav>
                                      </p:tavLst>
                                    </p:anim>
                                    <p:animEffect transition="in" filter="fade">
                                      <p:cBhvr>
                                        <p:cTn id="51"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6813" y="407900"/>
            <a:ext cx="3507053" cy="847023"/>
          </a:xfrm>
          <a:ln w="38100">
            <a:solidFill>
              <a:srgbClr val="00B050"/>
            </a:solidFill>
          </a:ln>
        </p:spPr>
        <p:style>
          <a:lnRef idx="1">
            <a:schemeClr val="accent1"/>
          </a:lnRef>
          <a:fillRef idx="2">
            <a:schemeClr val="accent1"/>
          </a:fillRef>
          <a:effectRef idx="1">
            <a:schemeClr val="accent1"/>
          </a:effectRef>
          <a:fontRef idx="minor">
            <a:schemeClr val="dk1"/>
          </a:fontRef>
        </p:style>
        <p:txBody>
          <a:bodyPr>
            <a:noAutofit/>
          </a:bodyPr>
          <a:lstStyle/>
          <a:p>
            <a:pPr lvl="0" algn="ctr"/>
            <a:r>
              <a:rPr lang="en-US" sz="2800" b="1"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II</a:t>
            </a:r>
            <a:br>
              <a:rPr lang="en-US" sz="2800" b="1"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br>
            <a:r>
              <a:rPr lang="en-US" sz="2800" b="1"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ESCULTURA </a:t>
            </a:r>
            <a:endParaRPr lang="en-US" sz="2800" dirty="0"/>
          </a:p>
        </p:txBody>
      </p:sp>
      <p:sp>
        <p:nvSpPr>
          <p:cNvPr id="3" name="Content Placeholder 2"/>
          <p:cNvSpPr>
            <a:spLocks noGrp="1"/>
          </p:cNvSpPr>
          <p:nvPr>
            <p:ph idx="1"/>
          </p:nvPr>
        </p:nvSpPr>
        <p:spPr>
          <a:xfrm>
            <a:off x="5222145" y="446088"/>
            <a:ext cx="6453388" cy="5882574"/>
          </a:xfrm>
        </p:spPr>
        <p:txBody>
          <a:bodyPr>
            <a:normAutofit fontScale="77500" lnSpcReduction="20000"/>
          </a:bodyPr>
          <a:lstStyle/>
          <a:p>
            <a:pPr marL="0" lvl="0" indent="0" algn="just" defTabSz="914400" eaLnBrk="0" fontAlgn="base" hangingPunct="0">
              <a:spcBef>
                <a:spcPct val="0"/>
              </a:spcBef>
              <a:spcAft>
                <a:spcPct val="0"/>
              </a:spcAft>
              <a:buClrTx/>
              <a:buNone/>
            </a:pP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saida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statua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patung</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termo</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ida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husi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termo</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latina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maibe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lian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maternal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versaun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mambae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nakait</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komplementario</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konstrusaun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uma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lulik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sira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hanaran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Halo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Makerek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ema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halo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makerek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bolu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badae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makerek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lian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Indonesia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ema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hanaran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Seniman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halo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makerek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ema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dehan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Seni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Ukir</a:t>
            </a:r>
            <a:r>
              <a:rPr lang="en-US" dirty="0">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en-US" sz="1050" dirty="0">
              <a:solidFill>
                <a:schemeClr val="tx1"/>
              </a:solidFill>
            </a:endParaRPr>
          </a:p>
          <a:p>
            <a:pPr marL="0" lvl="0" indent="0" algn="just" defTabSz="914400" eaLnBrk="0" fontAlgn="base" hangingPunct="0">
              <a:spcBef>
                <a:spcPct val="0"/>
              </a:spcBef>
              <a:spcAft>
                <a:spcPct val="0"/>
              </a:spcAft>
              <a:buClrTx/>
              <a:buNone/>
            </a:pP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Termo</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ou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badae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makerek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katak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halo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estatua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dezenho</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engeralmente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nakait</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assaun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Prosesu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kria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obra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arte ho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demensaun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tolu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husi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material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fatuk,besi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vidro</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rai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Tahu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seluk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tan.</a:t>
            </a:r>
          </a:p>
          <a:p>
            <a:pPr marL="0" lvl="0" indent="0" algn="just" defTabSz="914400" eaLnBrk="0" fontAlgn="base" hangingPunct="0">
              <a:spcBef>
                <a:spcPct val="0"/>
              </a:spcBef>
              <a:spcAft>
                <a:spcPct val="0"/>
              </a:spcAft>
              <a:buClrTx/>
              <a:buNone/>
            </a:pPr>
            <a:endParaRPr lang="en-US" sz="1050" dirty="0">
              <a:solidFill>
                <a:schemeClr val="tx1"/>
              </a:solidFill>
            </a:endParaRPr>
          </a:p>
          <a:p>
            <a:pPr marL="0" lvl="0" indent="0" algn="just" defTabSz="914400" eaLnBrk="0" fontAlgn="base" hangingPunct="0">
              <a:spcBef>
                <a:spcPct val="0"/>
              </a:spcBef>
              <a:spcAft>
                <a:spcPct val="0"/>
              </a:spcAft>
              <a:buClrTx/>
              <a:buNone/>
            </a:pP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wainhira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ita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koalia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kona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Statua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Dala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barak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ema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nia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hanoin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imaginasaun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halai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liu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ilas</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modelu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forma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artistiku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ida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ona,exemplo</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ita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hare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statua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Nosa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Senhora,jesus</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Kristu,heroi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sira,statua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animais</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sira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ou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seluk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seluk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tan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Atrai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influensia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ita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nia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Natureza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de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Konseinsia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Alam</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Bawa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Sadar</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 kata forma no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modelo</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statua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furak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ita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nia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hare</a:t>
            </a:r>
            <a:r>
              <a:rPr lang="en-US"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p>
          <a:p>
            <a:pPr marL="0" lvl="0" indent="0" algn="just" defTabSz="914400" eaLnBrk="0" fontAlgn="base" hangingPunct="0">
              <a:spcBef>
                <a:spcPct val="0"/>
              </a:spcBef>
              <a:spcAft>
                <a:spcPct val="0"/>
              </a:spcAft>
              <a:buClrTx/>
              <a:buNone/>
            </a:pPr>
            <a:endParaRPr lang="en-US" sz="1050" dirty="0">
              <a:solidFill>
                <a:schemeClr val="tx1"/>
              </a:solidFill>
            </a:endParaRPr>
          </a:p>
          <a:p>
            <a:pPr marL="0" lvl="0" indent="0" algn="just" defTabSz="914400" eaLnBrk="0" fontAlgn="base" hangingPunct="0">
              <a:spcBef>
                <a:spcPct val="0"/>
              </a:spcBef>
              <a:spcAft>
                <a:spcPct val="0"/>
              </a:spcAft>
              <a:buClrTx/>
              <a:buNone/>
            </a:pP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ú</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wainhira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ita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koalia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kona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ita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koala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kona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ticnico</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gestu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modelo</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gaya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tema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nakait</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ho forma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expresaun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husi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talento</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husi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formasaun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inspirasaun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Formal,non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formal no Informal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nomos</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husi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talent Natural (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bakat</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Alam</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hamoris</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kretividade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inovativo</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personal,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mosu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husi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Natureza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de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konseinsia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formula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ideia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Assaun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hodi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tranforma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neon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badain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liman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badain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hodi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projeta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artistiku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husi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Fatuk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besi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tahu,vidro,karau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dikur</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seluk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tan,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ida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furak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bele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sai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mos</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hanesan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instrumentu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objetu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turistiku</a:t>
            </a:r>
            <a:r>
              <a:rPr lang="en-US"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p>
          <a:p>
            <a:pPr marL="0" lvl="0" indent="0" algn="just" defTabSz="914400" eaLnBrk="0" fontAlgn="base" hangingPunct="0">
              <a:spcBef>
                <a:spcPct val="0"/>
              </a:spcBef>
              <a:spcAft>
                <a:spcPct val="0"/>
              </a:spcAft>
              <a:buClrTx/>
              <a:buNone/>
            </a:pPr>
            <a:endParaRPr lang="en-US"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defTabSz="914400" eaLnBrk="0" fontAlgn="base" hangingPunct="0">
              <a:spcBef>
                <a:spcPct val="0"/>
              </a:spcBef>
              <a:spcAft>
                <a:spcPct val="0"/>
              </a:spcAft>
              <a:buClrTx/>
              <a:buNone/>
            </a:pP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hanesan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maneira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representasaun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abstratu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dekorativo</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dalabarak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hanesan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assaun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emosianal</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haktuir</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estoria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representa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ideia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ú</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nia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prosesu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dala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barak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involve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artezaun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nian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Ukiran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 ,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modelo,inventa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modelo</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             (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perakitan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presiza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komprensaun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klean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kroat</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forma special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ruma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ú</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ema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Artezinador</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seniman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sira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bele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hetan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inspirasaun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husi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ambiente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sira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nia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so-</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sorin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hanesan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akontesementu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historiku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esprensia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individual (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pribadi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p>
          <a:p>
            <a:pPr marL="0" lvl="0" indent="0" algn="just" defTabSz="914400" eaLnBrk="0" fontAlgn="base" hangingPunct="0">
              <a:spcBef>
                <a:spcPct val="0"/>
              </a:spcBef>
              <a:spcAft>
                <a:spcPct val="0"/>
              </a:spcAft>
              <a:buClrTx/>
              <a:buNone/>
            </a:pPr>
            <a:endParaRPr lang="en-US" sz="1050" dirty="0">
              <a:solidFill>
                <a:schemeClr val="tx1"/>
              </a:solidFill>
            </a:endParaRPr>
          </a:p>
          <a:p>
            <a:pPr marL="0" lvl="0" indent="0" algn="just" defTabSz="914400" eaLnBrk="0" fontAlgn="base" hangingPunct="0">
              <a:spcBef>
                <a:spcPct val="0"/>
              </a:spcBef>
              <a:spcAft>
                <a:spcPct val="0"/>
              </a:spcAft>
              <a:buClrTx/>
              <a:buNone/>
            </a:pP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ema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nia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komprensaun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kona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tuir</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sosio</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cultura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existe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fatin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sira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horik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fatin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deferente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tuir</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sira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nia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konseitu</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kona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valour</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sosiadade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Cultural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konserva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prezerva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tuir</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rekezas</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kretaividade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arte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nian</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durante</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tempo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naruk</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husi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tempo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tempo.</a:t>
            </a:r>
            <a:endParaRPr lang="en-US" sz="2800" dirty="0">
              <a:solidFill>
                <a:schemeClr val="tx1"/>
              </a:solidFill>
              <a:latin typeface="Arial" panose="020B0604020202020204" pitchFamily="34" charset="0"/>
            </a:endParaRPr>
          </a:p>
          <a:p>
            <a:pPr marL="0" lvl="0" indent="0" defTabSz="914400" eaLnBrk="0" fontAlgn="base" hangingPunct="0">
              <a:spcBef>
                <a:spcPct val="0"/>
              </a:spcBef>
              <a:spcAft>
                <a:spcPct val="0"/>
              </a:spcAft>
              <a:buClrTx/>
              <a:buNone/>
            </a:pPr>
            <a:endParaRPr lang="en-US"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049" name="Picture 97" descr="Singhasari Residence - Seni ukir kayu kini menjadi alternatif buah tangan  bersejarah dari Indonesia. Gambar hiasan yang dibentuk menjadi bagian  cekung dan cembung ini, sebenarnya sudah menjadi seni budaya tradisional  sejak zam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6999" y="1938202"/>
            <a:ext cx="3435745" cy="416555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p:cNvSpPr txBox="1">
            <a:spLocks/>
          </p:cNvSpPr>
          <p:nvPr/>
        </p:nvSpPr>
        <p:spPr>
          <a:xfrm>
            <a:off x="1362271" y="1344394"/>
            <a:ext cx="3505199" cy="414866"/>
          </a:xfrm>
          <a:prstGeom prst="rect">
            <a:avLst/>
          </a:prstGeom>
          <a:ln w="38100" cap="rnd" cmpd="sng" algn="ctr">
            <a:solidFill>
              <a:srgbClr val="00B050"/>
            </a:solidFill>
            <a:prstDash val="solid"/>
          </a:ln>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b">
            <a:normAutofit fontScale="70000" lnSpcReduction="20000"/>
          </a:bodyPr>
          <a:lstStyle>
            <a:lvl1pPr algn="l" defTabSz="457200" rtl="0" eaLnBrk="1" latinLnBrk="0" hangingPunct="1">
              <a:spcBef>
                <a:spcPct val="0"/>
              </a:spcBef>
              <a:buNone/>
              <a:defRPr sz="2000" b="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r>
              <a:rPr lang="en-US" sz="2800" b="1"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SAIDA MAK ESCULTURA </a:t>
            </a:r>
            <a:endParaRPr lang="en-US" dirty="0"/>
          </a:p>
        </p:txBody>
      </p:sp>
      <p:sp>
        <p:nvSpPr>
          <p:cNvPr id="11" name="Subtitle 2"/>
          <p:cNvSpPr txBox="1">
            <a:spLocks/>
          </p:cNvSpPr>
          <p:nvPr/>
        </p:nvSpPr>
        <p:spPr>
          <a:xfrm>
            <a:off x="1446414" y="6344088"/>
            <a:ext cx="5020888" cy="473825"/>
          </a:xfrm>
          <a:prstGeom prst="rect">
            <a:avLst/>
          </a:prstGeom>
        </p:spPr>
        <p:txBody>
          <a:bodyPr vert="horz" lIns="91440" tIns="45720" rIns="91440" bIns="45720" rtlCol="0" anchor="t">
            <a:normAutofit/>
            <a:scene3d>
              <a:camera prst="orthographicFront"/>
              <a:lightRig rig="threePt" dir="t"/>
            </a:scene3d>
            <a:sp3d extrusionH="57150">
              <a:bevelT w="38100" h="38100" prst="relaxedInset"/>
            </a:sp3d>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800" i="1" dirty="0" err="1" smtClean="0">
                <a:latin typeface="Sitka Heading" pitchFamily="2" charset="0"/>
              </a:rPr>
              <a:t>Secretara</a:t>
            </a:r>
            <a:r>
              <a:rPr lang="en-US" sz="800" i="1" dirty="0" smtClean="0">
                <a:latin typeface="Sitka Heading" pitchFamily="2" charset="0"/>
              </a:rPr>
              <a:t> </a:t>
            </a:r>
            <a:r>
              <a:rPr lang="en-US" sz="800" i="1" dirty="0">
                <a:latin typeface="Sitka Heading" pitchFamily="2" charset="0"/>
              </a:rPr>
              <a:t>de </a:t>
            </a:r>
            <a:r>
              <a:rPr lang="en-US" sz="800" i="1" dirty="0" err="1">
                <a:latin typeface="Sitka Heading" pitchFamily="2" charset="0"/>
              </a:rPr>
              <a:t>estado</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SEAC ), </a:t>
            </a:r>
            <a:r>
              <a:rPr lang="en-US" sz="800" i="1" dirty="0" err="1">
                <a:latin typeface="Sitka Heading" pitchFamily="2" charset="0"/>
              </a:rPr>
              <a:t>Diresaun</a:t>
            </a:r>
            <a:r>
              <a:rPr lang="en-US" sz="800" i="1" dirty="0">
                <a:latin typeface="Sitka Heading" pitchFamily="2" charset="0"/>
              </a:rPr>
              <a:t> </a:t>
            </a:r>
            <a:r>
              <a:rPr lang="en-US" sz="800" i="1" dirty="0" err="1">
                <a:latin typeface="Sitka Heading" pitchFamily="2" charset="0"/>
              </a:rPr>
              <a:t>Nasional</a:t>
            </a:r>
            <a:r>
              <a:rPr lang="en-US" sz="800" i="1" dirty="0">
                <a:latin typeface="Sitka Heading" pitchFamily="2" charset="0"/>
              </a:rPr>
              <a:t> </a:t>
            </a:r>
            <a:r>
              <a:rPr lang="en-US" sz="800" i="1" dirty="0" err="1">
                <a:latin typeface="Sitka Heading" pitchFamily="2" charset="0"/>
              </a:rPr>
              <a:t>Promosaun</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DNPAC ) </a:t>
            </a:r>
            <a:endParaRPr lang="en-US" sz="800" dirty="0">
              <a:latin typeface="Sitka Heading" pitchFamily="2" charset="0"/>
            </a:endParaRPr>
          </a:p>
          <a:p>
            <a:r>
              <a:rPr lang="en-US" sz="800" i="1" dirty="0" err="1">
                <a:latin typeface="Sitka Heading" pitchFamily="2" charset="0"/>
              </a:rPr>
              <a:t>Formasaun</a:t>
            </a:r>
            <a:r>
              <a:rPr lang="en-US" sz="800" i="1" dirty="0">
                <a:latin typeface="Sitka Heading" pitchFamily="2" charset="0"/>
              </a:rPr>
              <a:t> : </a:t>
            </a:r>
            <a:r>
              <a:rPr lang="en-US" sz="800" i="1" dirty="0" err="1">
                <a:latin typeface="Sitka Heading" pitchFamily="2" charset="0"/>
              </a:rPr>
              <a:t>Escultura</a:t>
            </a:r>
            <a:r>
              <a:rPr lang="en-US" sz="800" i="1" dirty="0">
                <a:latin typeface="Sitka Heading" pitchFamily="2" charset="0"/>
              </a:rPr>
              <a:t> / </a:t>
            </a:r>
            <a:r>
              <a:rPr lang="en-US" sz="800" i="1" dirty="0" err="1">
                <a:latin typeface="Sitka Heading" pitchFamily="2" charset="0"/>
              </a:rPr>
              <a:t>Badain</a:t>
            </a:r>
            <a:r>
              <a:rPr lang="en-US" sz="800" i="1" dirty="0">
                <a:latin typeface="Sitka Heading" pitchFamily="2" charset="0"/>
              </a:rPr>
              <a:t> </a:t>
            </a:r>
            <a:r>
              <a:rPr lang="en-US" sz="800" i="1" dirty="0" err="1">
                <a:latin typeface="Sitka Heading" pitchFamily="2" charset="0"/>
              </a:rPr>
              <a:t>Makerek</a:t>
            </a:r>
            <a:r>
              <a:rPr lang="en-US" sz="800" i="1" dirty="0">
                <a:latin typeface="Sitka Heading" pitchFamily="2" charset="0"/>
              </a:rPr>
              <a:t>, </a:t>
            </a:r>
            <a:r>
              <a:rPr lang="en-US" sz="800" i="1" dirty="0" err="1">
                <a:latin typeface="Sitka Heading" pitchFamily="2" charset="0"/>
              </a:rPr>
              <a:t>Municipio</a:t>
            </a:r>
            <a:r>
              <a:rPr lang="en-US" sz="800" i="1" dirty="0">
                <a:latin typeface="Sitka Heading" pitchFamily="2" charset="0"/>
              </a:rPr>
              <a:t> </a:t>
            </a:r>
            <a:r>
              <a:rPr lang="en-US" sz="800" i="1" dirty="0" err="1">
                <a:latin typeface="Sitka Heading" pitchFamily="2" charset="0"/>
              </a:rPr>
              <a:t>Manufahi</a:t>
            </a:r>
            <a:r>
              <a:rPr lang="en-US" sz="800" i="1" dirty="0">
                <a:latin typeface="Sitka Heading" pitchFamily="2" charset="0"/>
              </a:rPr>
              <a:t> ; </a:t>
            </a:r>
            <a:r>
              <a:rPr lang="en-US" sz="800" i="1" dirty="0" err="1">
                <a:latin typeface="Sitka Heading" pitchFamily="2" charset="0"/>
              </a:rPr>
              <a:t>Hakerek</a:t>
            </a:r>
            <a:r>
              <a:rPr lang="en-US" sz="800" i="1" dirty="0">
                <a:latin typeface="Sitka Heading" pitchFamily="2" charset="0"/>
              </a:rPr>
              <a:t> </a:t>
            </a:r>
            <a:r>
              <a:rPr lang="en-US" sz="800" i="1" dirty="0" err="1">
                <a:latin typeface="Sitka Heading" pitchFamily="2" charset="0"/>
              </a:rPr>
              <a:t>Amorino</a:t>
            </a:r>
            <a:r>
              <a:rPr lang="en-US" sz="800" i="1" dirty="0">
                <a:latin typeface="Sitka Heading" pitchFamily="2" charset="0"/>
              </a:rPr>
              <a:t> da Costa Mendes </a:t>
            </a:r>
            <a:r>
              <a:rPr lang="en-US" sz="800" i="1" dirty="0" err="1">
                <a:latin typeface="Sitka Heading" pitchFamily="2" charset="0"/>
              </a:rPr>
              <a:t>Sarmento</a:t>
            </a:r>
            <a:r>
              <a:rPr lang="en-US" sz="800" i="1" dirty="0">
                <a:latin typeface="Sitka Heading" pitchFamily="2" charset="0"/>
              </a:rPr>
              <a:t> </a:t>
            </a:r>
            <a:endParaRPr lang="en-US" sz="800" dirty="0">
              <a:latin typeface="Sitka Heading" pitchFamily="2" charset="0"/>
            </a:endParaRPr>
          </a:p>
          <a:p>
            <a:endParaRPr lang="en-US" sz="2000" dirty="0" smtClean="0">
              <a:ln w="13462">
                <a:solidFill>
                  <a:srgbClr val="92D050"/>
                </a:solidFill>
                <a:prstDash val="solid"/>
              </a:ln>
              <a:latin typeface="Gill Sans Ultra Bold" panose="020B0A02020104020203" pitchFamily="34" charset="0"/>
              <a:cs typeface="Times New Roman" panose="02020603050405020304" pitchFamily="18" charset="0"/>
            </a:endParaRPr>
          </a:p>
          <a:p>
            <a:endParaRPr lang="en-US" dirty="0">
              <a:ln>
                <a:solidFill>
                  <a:srgbClr val="92D050"/>
                </a:solidFill>
              </a:ln>
              <a:latin typeface="Gill Sans Ultra Bold" panose="020B0A02020104020203" pitchFamily="34" charset="0"/>
            </a:endParaRPr>
          </a:p>
        </p:txBody>
      </p:sp>
      <p:sp>
        <p:nvSpPr>
          <p:cNvPr id="12" name="Rectangle 1"/>
          <p:cNvSpPr>
            <a:spLocks noChangeArrowheads="1"/>
          </p:cNvSpPr>
          <p:nvPr/>
        </p:nvSpPr>
        <p:spPr bwMode="auto">
          <a:xfrm>
            <a:off x="10396451" y="6581001"/>
            <a:ext cx="1795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1pPr>
            <a:lvl2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2pPr>
            <a:lvl3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3pPr>
            <a:lvl4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4pPr>
            <a:lvl5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5pPr>
            <a:lvl6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6pPr>
            <a:lvl7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7pPr>
            <a:lvl8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8pPr>
            <a:lvl9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tab pos="2971800" algn="ctr"/>
                <a:tab pos="5943600" algn="r"/>
              </a:tabLst>
            </a:pP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Che</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arino</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lara</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82 ( 82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Manufuik</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Lian</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25530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2049"/>
                                        </p:tgtEl>
                                        <p:attrNameLst>
                                          <p:attrName>style.visibility</p:attrName>
                                        </p:attrNameLst>
                                      </p:cBhvr>
                                      <p:to>
                                        <p:strVal val="visible"/>
                                      </p:to>
                                    </p:set>
                                    <p:anim calcmode="lin" valueType="num">
                                      <p:cBhvr>
                                        <p:cTn id="21" dur="1000" fill="hold"/>
                                        <p:tgtEl>
                                          <p:spTgt spid="2049"/>
                                        </p:tgtEl>
                                        <p:attrNameLst>
                                          <p:attrName>ppt_w</p:attrName>
                                        </p:attrNameLst>
                                      </p:cBhvr>
                                      <p:tavLst>
                                        <p:tav tm="0">
                                          <p:val>
                                            <p:fltVal val="0"/>
                                          </p:val>
                                        </p:tav>
                                        <p:tav tm="100000">
                                          <p:val>
                                            <p:strVal val="#ppt_w"/>
                                          </p:val>
                                        </p:tav>
                                      </p:tavLst>
                                    </p:anim>
                                    <p:anim calcmode="lin" valueType="num">
                                      <p:cBhvr>
                                        <p:cTn id="22" dur="1000" fill="hold"/>
                                        <p:tgtEl>
                                          <p:spTgt spid="2049"/>
                                        </p:tgtEl>
                                        <p:attrNameLst>
                                          <p:attrName>ppt_h</p:attrName>
                                        </p:attrNameLst>
                                      </p:cBhvr>
                                      <p:tavLst>
                                        <p:tav tm="0">
                                          <p:val>
                                            <p:fltVal val="0"/>
                                          </p:val>
                                        </p:tav>
                                        <p:tav tm="100000">
                                          <p:val>
                                            <p:strVal val="#ppt_h"/>
                                          </p:val>
                                        </p:tav>
                                      </p:tavLst>
                                    </p:anim>
                                    <p:anim calcmode="lin" valueType="num">
                                      <p:cBhvr>
                                        <p:cTn id="23" dur="1000" fill="hold"/>
                                        <p:tgtEl>
                                          <p:spTgt spid="2049"/>
                                        </p:tgtEl>
                                        <p:attrNameLst>
                                          <p:attrName>style.rotation</p:attrName>
                                        </p:attrNameLst>
                                      </p:cBhvr>
                                      <p:tavLst>
                                        <p:tav tm="0">
                                          <p:val>
                                            <p:fltVal val="90"/>
                                          </p:val>
                                        </p:tav>
                                        <p:tav tm="100000">
                                          <p:val>
                                            <p:fltVal val="0"/>
                                          </p:val>
                                        </p:tav>
                                      </p:tavLst>
                                    </p:anim>
                                    <p:animEffect transition="in" filter="fade">
                                      <p:cBhvr>
                                        <p:cTn id="24" dur="1000"/>
                                        <p:tgtEl>
                                          <p:spTgt spid="2049"/>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anim calcmode="lin" valueType="num">
                                      <p:cBhvr>
                                        <p:cTn id="29"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30"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31"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32" dur="1000"/>
                                        <p:tgtEl>
                                          <p:spTgt spid="3">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grpId="0" nodeType="clickEffect">
                                  <p:stCondLst>
                                    <p:cond delay="0"/>
                                  </p:stCondLst>
                                  <p:childTnLst>
                                    <p:set>
                                      <p:cBhvr>
                                        <p:cTn id="36" dur="1" fill="hold">
                                          <p:stCondLst>
                                            <p:cond delay="0"/>
                                          </p:stCondLst>
                                        </p:cTn>
                                        <p:tgtEl>
                                          <p:spTgt spid="3">
                                            <p:txEl>
                                              <p:pRg st="1" end="1"/>
                                            </p:txEl>
                                          </p:spTgt>
                                        </p:tgtEl>
                                        <p:attrNameLst>
                                          <p:attrName>style.visibility</p:attrName>
                                        </p:attrNameLst>
                                      </p:cBhvr>
                                      <p:to>
                                        <p:strVal val="visible"/>
                                      </p:to>
                                    </p:set>
                                    <p:anim calcmode="lin" valueType="num">
                                      <p:cBhvr>
                                        <p:cTn id="3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40" dur="1000"/>
                                        <p:tgtEl>
                                          <p:spTgt spid="3">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grpId="0" nodeType="clickEffect">
                                  <p:stCondLst>
                                    <p:cond delay="0"/>
                                  </p:stCondLst>
                                  <p:childTnLst>
                                    <p:set>
                                      <p:cBhvr>
                                        <p:cTn id="44" dur="1" fill="hold">
                                          <p:stCondLst>
                                            <p:cond delay="0"/>
                                          </p:stCondLst>
                                        </p:cTn>
                                        <p:tgtEl>
                                          <p:spTgt spid="3">
                                            <p:txEl>
                                              <p:pRg st="3" end="3"/>
                                            </p:txEl>
                                          </p:spTgt>
                                        </p:tgtEl>
                                        <p:attrNameLst>
                                          <p:attrName>style.visibility</p:attrName>
                                        </p:attrNameLst>
                                      </p:cBhvr>
                                      <p:to>
                                        <p:strVal val="visible"/>
                                      </p:to>
                                    </p:set>
                                    <p:anim calcmode="lin" valueType="num">
                                      <p:cBhvr>
                                        <p:cTn id="4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8" dur="1000"/>
                                        <p:tgtEl>
                                          <p:spTgt spid="3">
                                            <p:txEl>
                                              <p:pRg st="3" end="3"/>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31" presetClass="entr" presetSubtype="0" fill="hold" grpId="0" nodeType="clickEffect">
                                  <p:stCondLst>
                                    <p:cond delay="0"/>
                                  </p:stCondLst>
                                  <p:childTnLst>
                                    <p:set>
                                      <p:cBhvr>
                                        <p:cTn id="52" dur="1" fill="hold">
                                          <p:stCondLst>
                                            <p:cond delay="0"/>
                                          </p:stCondLst>
                                        </p:cTn>
                                        <p:tgtEl>
                                          <p:spTgt spid="3">
                                            <p:txEl>
                                              <p:pRg st="5" end="5"/>
                                            </p:txEl>
                                          </p:spTgt>
                                        </p:tgtEl>
                                        <p:attrNameLst>
                                          <p:attrName>style.visibility</p:attrName>
                                        </p:attrNameLst>
                                      </p:cBhvr>
                                      <p:to>
                                        <p:strVal val="visible"/>
                                      </p:to>
                                    </p:set>
                                    <p:anim calcmode="lin" valueType="num">
                                      <p:cBhvr>
                                        <p:cTn id="5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5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6" dur="1000"/>
                                        <p:tgtEl>
                                          <p:spTgt spid="3">
                                            <p:txEl>
                                              <p:pRg st="5" end="5"/>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31" presetClass="entr" presetSubtype="0" fill="hold" grpId="0" nodeType="clickEffect">
                                  <p:stCondLst>
                                    <p:cond delay="0"/>
                                  </p:stCondLst>
                                  <p:childTnLst>
                                    <p:set>
                                      <p:cBhvr>
                                        <p:cTn id="60" dur="1" fill="hold">
                                          <p:stCondLst>
                                            <p:cond delay="0"/>
                                          </p:stCondLst>
                                        </p:cTn>
                                        <p:tgtEl>
                                          <p:spTgt spid="3">
                                            <p:txEl>
                                              <p:pRg st="7" end="7"/>
                                            </p:txEl>
                                          </p:spTgt>
                                        </p:tgtEl>
                                        <p:attrNameLst>
                                          <p:attrName>style.visibility</p:attrName>
                                        </p:attrNameLst>
                                      </p:cBhvr>
                                      <p:to>
                                        <p:strVal val="visible"/>
                                      </p:to>
                                    </p:set>
                                    <p:anim calcmode="lin" valueType="num">
                                      <p:cBhvr>
                                        <p:cTn id="61"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2"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63"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64" dur="1000"/>
                                        <p:tgtEl>
                                          <p:spTgt spid="3">
                                            <p:txEl>
                                              <p:pRg st="7" end="7"/>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31" presetClass="entr" presetSubtype="0" fill="hold" grpId="0" nodeType="clickEffect">
                                  <p:stCondLst>
                                    <p:cond delay="0"/>
                                  </p:stCondLst>
                                  <p:childTnLst>
                                    <p:set>
                                      <p:cBhvr>
                                        <p:cTn id="68" dur="1" fill="hold">
                                          <p:stCondLst>
                                            <p:cond delay="0"/>
                                          </p:stCondLst>
                                        </p:cTn>
                                        <p:tgtEl>
                                          <p:spTgt spid="3">
                                            <p:txEl>
                                              <p:pRg st="9" end="9"/>
                                            </p:txEl>
                                          </p:spTgt>
                                        </p:tgtEl>
                                        <p:attrNameLst>
                                          <p:attrName>style.visibility</p:attrName>
                                        </p:attrNameLst>
                                      </p:cBhvr>
                                      <p:to>
                                        <p:strVal val="visible"/>
                                      </p:to>
                                    </p:set>
                                    <p:anim calcmode="lin" valueType="num">
                                      <p:cBhvr>
                                        <p:cTn id="69"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70"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71"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72"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554480" y="430539"/>
            <a:ext cx="9010996"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1C1C1C"/>
                </a:solidFill>
                <a:effectLst/>
                <a:latin typeface="Times New Roman" panose="02020603050405020304" pitchFamily="18" charset="0"/>
                <a:ea typeface="Calibri" panose="020F0502020204030204" pitchFamily="34" charset="0"/>
                <a:cs typeface="Times New Roman" panose="02020603050405020304" pitchFamily="18" charset="0"/>
              </a:rPr>
              <a:t>1. Arte </a:t>
            </a:r>
            <a:r>
              <a:rPr kumimoji="0" lang="en-US" sz="1600" b="1" i="0" u="none" strike="noStrike" cap="none" normalizeH="0" baseline="0" dirty="0" err="1" smtClean="0">
                <a:ln>
                  <a:noFill/>
                </a:ln>
                <a:solidFill>
                  <a:srgbClr val="1C1C1C"/>
                </a:solidFill>
                <a:effectLst/>
                <a:latin typeface="Times New Roman" panose="02020603050405020304" pitchFamily="18" charset="0"/>
                <a:ea typeface="Calibri" panose="020F0502020204030204" pitchFamily="34" charset="0"/>
                <a:cs typeface="Times New Roman" panose="02020603050405020304" pitchFamily="18" charset="0"/>
              </a:rPr>
              <a:t>escultura</a:t>
            </a:r>
            <a:r>
              <a:rPr kumimoji="0" lang="en-US" sz="1600" b="1" i="0" u="none" strike="noStrike" cap="none" normalizeH="0" baseline="0" dirty="0" smtClean="0">
                <a:ln>
                  <a:noFill/>
                </a:ln>
                <a:solidFill>
                  <a:srgbClr val="1C1C1C"/>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1" i="0" u="none" strike="noStrike" cap="none" normalizeH="0" baseline="0" dirty="0" err="1" smtClean="0">
                <a:ln>
                  <a:noFill/>
                </a:ln>
                <a:solidFill>
                  <a:srgbClr val="1C1C1C"/>
                </a:solidFill>
                <a:effectLst/>
                <a:latin typeface="Times New Roman" panose="02020603050405020304" pitchFamily="18" charset="0"/>
                <a:ea typeface="Calibri" panose="020F0502020204030204" pitchFamily="34" charset="0"/>
                <a:cs typeface="Times New Roman" panose="02020603050405020304" pitchFamily="18" charset="0"/>
              </a:rPr>
              <a:t>ou</a:t>
            </a:r>
            <a:r>
              <a:rPr kumimoji="0" lang="en-US" sz="1600" b="1" i="0" u="none" strike="noStrike" cap="none" normalizeH="0" baseline="0" dirty="0" smtClean="0">
                <a:ln>
                  <a:noFill/>
                </a:ln>
                <a:solidFill>
                  <a:srgbClr val="1C1C1C"/>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1" i="0" u="none" strike="noStrike" cap="none" normalizeH="0" baseline="0" dirty="0" err="1" smtClean="0">
                <a:ln>
                  <a:noFill/>
                </a:ln>
                <a:solidFill>
                  <a:srgbClr val="1C1C1C"/>
                </a:solidFill>
                <a:effectLst/>
                <a:latin typeface="Times New Roman" panose="02020603050405020304" pitchFamily="18" charset="0"/>
                <a:ea typeface="Calibri" panose="020F0502020204030204" pitchFamily="34" charset="0"/>
                <a:cs typeface="Times New Roman" panose="02020603050405020304" pitchFamily="18" charset="0"/>
              </a:rPr>
              <a:t>Badai</a:t>
            </a:r>
            <a:r>
              <a:rPr kumimoji="0" lang="en-US" sz="1600" b="1" i="0" u="none" strike="noStrike" cap="none" normalizeH="0" baseline="0" dirty="0" smtClean="0">
                <a:ln>
                  <a:noFill/>
                </a:ln>
                <a:solidFill>
                  <a:srgbClr val="1C1C1C"/>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1" i="0" u="none" strike="noStrike" cap="none" normalizeH="0" baseline="0" dirty="0" err="1" smtClean="0">
                <a:ln>
                  <a:noFill/>
                </a:ln>
                <a:solidFill>
                  <a:srgbClr val="1C1C1C"/>
                </a:solidFill>
                <a:effectLst/>
                <a:latin typeface="Times New Roman" panose="02020603050405020304" pitchFamily="18" charset="0"/>
                <a:ea typeface="Calibri" panose="020F0502020204030204" pitchFamily="34" charset="0"/>
                <a:cs typeface="Times New Roman" panose="02020603050405020304" pitchFamily="18" charset="0"/>
              </a:rPr>
              <a:t>Makerek</a:t>
            </a:r>
            <a:r>
              <a:rPr kumimoji="0" lang="en-US" sz="1600" b="1" i="0" u="none" strike="noStrike" cap="none" normalizeH="0" baseline="0" dirty="0" smtClean="0">
                <a:ln>
                  <a:noFill/>
                </a:ln>
                <a:solidFill>
                  <a:srgbClr val="1C1C1C"/>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8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err="1" smtClean="0">
                <a:ln>
                  <a:noFill/>
                </a:ln>
                <a:solidFill>
                  <a:srgbClr val="1C1C1C"/>
                </a:solidFill>
                <a:effectLst/>
                <a:latin typeface="Times New Roman" panose="02020603050405020304" pitchFamily="18" charset="0"/>
                <a:ea typeface="Calibri" panose="020F0502020204030204" pitchFamily="34" charset="0"/>
                <a:cs typeface="Times New Roman" panose="02020603050405020304" pitchFamily="18" charset="0"/>
              </a:rPr>
              <a:t>Badai</a:t>
            </a:r>
            <a:r>
              <a:rPr kumimoji="0" lang="en-US" sz="1600" b="0" i="0" u="none" strike="noStrike" cap="none" normalizeH="0" baseline="0" dirty="0" smtClean="0">
                <a:ln>
                  <a:noFill/>
                </a:ln>
                <a:solidFill>
                  <a:srgbClr val="1C1C1C"/>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C1C1C"/>
                </a:solidFill>
                <a:effectLst/>
                <a:latin typeface="Times New Roman" panose="02020603050405020304" pitchFamily="18" charset="0"/>
                <a:ea typeface="Calibri" panose="020F0502020204030204" pitchFamily="34" charset="0"/>
                <a:cs typeface="Times New Roman" panose="02020603050405020304" pitchFamily="18" charset="0"/>
              </a:rPr>
              <a:t>Makerek</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ka</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escultura</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nudar</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parte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ida</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husi</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arte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kriya</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ka</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arte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neeb</a:t>
            </a:r>
            <a:r>
              <a:rPr kumimoji="0" lang="en-US" sz="1600" b="0" i="0" u="none" strike="noStrike" cap="none" normalizeH="0" baseline="0" dirty="0" err="1" smtClean="0">
                <a:ln>
                  <a:noFill/>
                </a:ln>
                <a:solidFill>
                  <a:srgbClr val="1F1F1F"/>
                </a:solidFill>
                <a:effectLst/>
                <a:latin typeface="Calibri" panose="020F0502020204030204" pitchFamily="34" charset="0"/>
                <a:ea typeface="Calibri" panose="020F0502020204030204" pitchFamily="34" charset="0"/>
                <a:cs typeface="Times New Roman" panose="02020603050405020304" pitchFamily="18" charset="0"/>
              </a:rPr>
              <a:t>é</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mai</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husi</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Neon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Badaen</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uza</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natureza</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de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konseinsia</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imaginasaun,sentimentu</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hodi</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halo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espresaun</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ho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assaun</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liman</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badain</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hodi</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hafurak</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 material ho forma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dekoratrivo</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funsaun</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principal.</a:t>
            </a:r>
            <a:endParaRPr kumimoji="0" lang="en-US" sz="10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ho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kretividade</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ne</a:t>
            </a:r>
            <a:r>
              <a:rPr kumimoji="0" lang="en-US" sz="1600" b="0" i="0" u="none" strike="noStrike" cap="none" normalizeH="0" baseline="0" dirty="0" err="1" smtClean="0">
                <a:ln>
                  <a:noFill/>
                </a:ln>
                <a:solidFill>
                  <a:srgbClr val="1F1F1F"/>
                </a:solidFill>
                <a:effectLst/>
                <a:latin typeface="Calibri" panose="020F0502020204030204" pitchFamily="34" charset="0"/>
                <a:ea typeface="Calibri" panose="020F0502020204030204" pitchFamily="34" charset="0"/>
                <a:cs typeface="Times New Roman" panose="02020603050405020304" pitchFamily="18" charset="0"/>
              </a:rPr>
              <a:t>’</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e,nudar</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kombinasaun</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solidu</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ne</a:t>
            </a:r>
            <a:r>
              <a:rPr kumimoji="0" lang="en-US" sz="1600" b="0" i="0" u="none" strike="noStrike" cap="none" normalizeH="0" baseline="0" dirty="0" err="1" smtClean="0">
                <a:ln>
                  <a:noFill/>
                </a:ln>
                <a:solidFill>
                  <a:srgbClr val="1F1F1F"/>
                </a:solidFill>
                <a:effectLst/>
                <a:latin typeface="Calibri" panose="020F0502020204030204" pitchFamily="34" charset="0"/>
                <a:ea typeface="Calibri" panose="020F0502020204030204" pitchFamily="34" charset="0"/>
                <a:cs typeface="Times New Roman" panose="02020603050405020304" pitchFamily="18" charset="0"/>
              </a:rPr>
              <a:t>’</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eb</a:t>
            </a:r>
            <a:r>
              <a:rPr kumimoji="0" lang="en-US" sz="1600" b="0" i="0" u="none" strike="noStrike" cap="none" normalizeH="0" baseline="0" dirty="0" err="1" smtClean="0">
                <a:ln>
                  <a:noFill/>
                </a:ln>
                <a:solidFill>
                  <a:srgbClr val="1F1F1F"/>
                </a:solidFill>
                <a:effectLst/>
                <a:latin typeface="Calibri" panose="020F0502020204030204" pitchFamily="34" charset="0"/>
                <a:ea typeface="Calibri" panose="020F0502020204030204" pitchFamily="34" charset="0"/>
                <a:cs typeface="Times New Roman" panose="02020603050405020304" pitchFamily="18" charset="0"/>
              </a:rPr>
              <a:t>é</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la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hafahe</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entre Neon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badain</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no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liman</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badain</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hodi</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utuliza</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material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artezaun</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hanesan</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smtClean="0">
                <a:ln>
                  <a:noFill/>
                </a:ln>
                <a:solidFill>
                  <a:srgbClr val="1F1F1F"/>
                </a:solidFill>
                <a:effectLst/>
                <a:latin typeface="Calibri" panose="020F0502020204030204" pitchFamily="34" charset="0"/>
                <a:ea typeface="Calibri" panose="020F0502020204030204" pitchFamily="34" charset="0"/>
                <a:cs typeface="Times New Roman" panose="02020603050405020304" pitchFamily="18" charset="0"/>
              </a:rPr>
              <a:t>“</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pahat</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no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martilu</a:t>
            </a:r>
            <a:r>
              <a:rPr kumimoji="0" lang="en-US" sz="1600" b="0" i="0" u="none" strike="noStrike" cap="none" normalizeH="0" baseline="0" dirty="0" smtClean="0">
                <a:ln>
                  <a:noFill/>
                </a:ln>
                <a:solidFill>
                  <a:srgbClr val="1F1F1F"/>
                </a:solidFill>
                <a:effectLst/>
                <a:latin typeface="Calibri" panose="020F0502020204030204" pitchFamily="34" charset="0"/>
                <a:ea typeface="Calibri" panose="020F0502020204030204" pitchFamily="34" charset="0"/>
                <a:cs typeface="Times New Roman" panose="02020603050405020304" pitchFamily="18" charset="0"/>
              </a:rPr>
              <a:t>”</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hodi</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k</a:t>
            </a:r>
            <a:r>
              <a:rPr kumimoji="0" lang="en-US" sz="1600" b="0" i="0" u="none" strike="noStrike" cap="none" normalizeH="0" baseline="0" dirty="0" err="1" smtClean="0">
                <a:ln>
                  <a:noFill/>
                </a:ln>
                <a:solidFill>
                  <a:srgbClr val="1F1F1F"/>
                </a:solidFill>
                <a:effectLst/>
                <a:latin typeface="Calibri" panose="020F0502020204030204" pitchFamily="34" charset="0"/>
                <a:ea typeface="Calibri" panose="020F0502020204030204" pitchFamily="34" charset="0"/>
                <a:cs typeface="Times New Roman" panose="02020603050405020304" pitchFamily="18" charset="0"/>
              </a:rPr>
              <a:t>é</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ka</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Bahat</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ne</a:t>
            </a:r>
            <a:r>
              <a:rPr kumimoji="0" lang="en-US" sz="1600" b="0" i="0" u="none" strike="noStrike" cap="none" normalizeH="0" baseline="0" dirty="0" err="1" smtClean="0">
                <a:ln>
                  <a:noFill/>
                </a:ln>
                <a:solidFill>
                  <a:srgbClr val="1F1F1F"/>
                </a:solidFill>
                <a:effectLst/>
                <a:latin typeface="Calibri" panose="020F0502020204030204" pitchFamily="34" charset="0"/>
                <a:ea typeface="Calibri" panose="020F0502020204030204" pitchFamily="34" charset="0"/>
                <a:cs typeface="Times New Roman" panose="02020603050405020304" pitchFamily="18" charset="0"/>
              </a:rPr>
              <a:t>’</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eb</a:t>
            </a:r>
            <a:r>
              <a:rPr kumimoji="0" lang="en-US" sz="1600" b="0" i="0" u="none" strike="noStrike" cap="none" normalizeH="0" baseline="0" dirty="0" err="1" smtClean="0">
                <a:ln>
                  <a:noFill/>
                </a:ln>
                <a:solidFill>
                  <a:srgbClr val="1F1F1F"/>
                </a:solidFill>
                <a:effectLst/>
                <a:latin typeface="Calibri" panose="020F0502020204030204" pitchFamily="34" charset="0"/>
                <a:ea typeface="Calibri" panose="020F0502020204030204" pitchFamily="34" charset="0"/>
                <a:cs typeface="Times New Roman" panose="02020603050405020304" pitchFamily="18" charset="0"/>
              </a:rPr>
              <a:t>é</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produs</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rezultadu</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ida</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ne</a:t>
            </a:r>
            <a:r>
              <a:rPr kumimoji="0" lang="en-US" sz="1600" b="0" i="0" u="none" strike="noStrike" cap="none" normalizeH="0" baseline="0" dirty="0" err="1" smtClean="0">
                <a:ln>
                  <a:noFill/>
                </a:ln>
                <a:solidFill>
                  <a:srgbClr val="1F1F1F"/>
                </a:solidFill>
                <a:effectLst/>
                <a:latin typeface="Calibri" panose="020F0502020204030204" pitchFamily="34" charset="0"/>
                <a:ea typeface="Calibri" panose="020F0502020204030204" pitchFamily="34" charset="0"/>
                <a:cs typeface="Times New Roman" panose="02020603050405020304" pitchFamily="18" charset="0"/>
              </a:rPr>
              <a:t>’</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eb</a:t>
            </a:r>
            <a:r>
              <a:rPr kumimoji="0" lang="en-US" sz="1600" b="0" i="0" u="none" strike="noStrike" cap="none" normalizeH="0" baseline="0" dirty="0" err="1" smtClean="0">
                <a:ln>
                  <a:noFill/>
                </a:ln>
                <a:solidFill>
                  <a:srgbClr val="1F1F1F"/>
                </a:solidFill>
                <a:effectLst/>
                <a:latin typeface="Calibri" panose="020F0502020204030204" pitchFamily="34" charset="0"/>
                <a:ea typeface="Calibri" panose="020F0502020204030204" pitchFamily="34" charset="0"/>
                <a:cs typeface="Times New Roman" panose="02020603050405020304" pitchFamily="18" charset="0"/>
              </a:rPr>
              <a:t>é</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artestitkus</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tebes</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ka</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ita</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hanaran</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escultura</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iha</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lian</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Cultural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Versaun</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Mambae</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hanaran</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Badae</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Makerek</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sz="10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pic>
        <p:nvPicPr>
          <p:cNvPr id="3073" name="Picture 96" descr="6 Jenis-Jenis Seni Ukir Seniman di Indonesia Beserta Fungsinya - Coldeja |  Blog Seputar Informasi Menarik Unik dan Bermanfaa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5920" y="2763292"/>
            <a:ext cx="4823731" cy="250583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6547657" y="2828651"/>
            <a:ext cx="5148349" cy="2375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027488" algn="l"/>
              </a:tabLst>
              <a:defRPr>
                <a:solidFill>
                  <a:schemeClr val="tx1"/>
                </a:solidFill>
                <a:latin typeface="Arial" panose="020B0604020202020204" pitchFamily="34" charset="0"/>
              </a:defRPr>
            </a:lvl1pPr>
            <a:lvl2pPr eaLnBrk="0" fontAlgn="base" hangingPunct="0">
              <a:spcBef>
                <a:spcPct val="0"/>
              </a:spcBef>
              <a:spcAft>
                <a:spcPct val="0"/>
              </a:spcAft>
              <a:tabLst>
                <a:tab pos="4027488" algn="l"/>
              </a:tabLst>
              <a:defRPr>
                <a:solidFill>
                  <a:schemeClr val="tx1"/>
                </a:solidFill>
                <a:latin typeface="Arial" panose="020B0604020202020204" pitchFamily="34" charset="0"/>
              </a:defRPr>
            </a:lvl2pPr>
            <a:lvl3pPr eaLnBrk="0" fontAlgn="base" hangingPunct="0">
              <a:spcBef>
                <a:spcPct val="0"/>
              </a:spcBef>
              <a:spcAft>
                <a:spcPct val="0"/>
              </a:spcAft>
              <a:tabLst>
                <a:tab pos="4027488" algn="l"/>
              </a:tabLst>
              <a:defRPr>
                <a:solidFill>
                  <a:schemeClr val="tx1"/>
                </a:solidFill>
                <a:latin typeface="Arial" panose="020B0604020202020204" pitchFamily="34" charset="0"/>
              </a:defRPr>
            </a:lvl3pPr>
            <a:lvl4pPr eaLnBrk="0" fontAlgn="base" hangingPunct="0">
              <a:spcBef>
                <a:spcPct val="0"/>
              </a:spcBef>
              <a:spcAft>
                <a:spcPct val="0"/>
              </a:spcAft>
              <a:tabLst>
                <a:tab pos="4027488" algn="l"/>
              </a:tabLst>
              <a:defRPr>
                <a:solidFill>
                  <a:schemeClr val="tx1"/>
                </a:solidFill>
                <a:latin typeface="Arial" panose="020B0604020202020204" pitchFamily="34" charset="0"/>
              </a:defRPr>
            </a:lvl4pPr>
            <a:lvl5pPr eaLnBrk="0" fontAlgn="base" hangingPunct="0">
              <a:spcBef>
                <a:spcPct val="0"/>
              </a:spcBef>
              <a:spcAft>
                <a:spcPct val="0"/>
              </a:spcAft>
              <a:tabLst>
                <a:tab pos="4027488" algn="l"/>
              </a:tabLst>
              <a:defRPr>
                <a:solidFill>
                  <a:schemeClr val="tx1"/>
                </a:solidFill>
                <a:latin typeface="Arial" panose="020B0604020202020204" pitchFamily="34" charset="0"/>
              </a:defRPr>
            </a:lvl5pPr>
            <a:lvl6pPr eaLnBrk="0" fontAlgn="base" hangingPunct="0">
              <a:spcBef>
                <a:spcPct val="0"/>
              </a:spcBef>
              <a:spcAft>
                <a:spcPct val="0"/>
              </a:spcAft>
              <a:tabLst>
                <a:tab pos="4027488" algn="l"/>
              </a:tabLst>
              <a:defRPr>
                <a:solidFill>
                  <a:schemeClr val="tx1"/>
                </a:solidFill>
                <a:latin typeface="Arial" panose="020B0604020202020204" pitchFamily="34" charset="0"/>
              </a:defRPr>
            </a:lvl6pPr>
            <a:lvl7pPr eaLnBrk="0" fontAlgn="base" hangingPunct="0">
              <a:spcBef>
                <a:spcPct val="0"/>
              </a:spcBef>
              <a:spcAft>
                <a:spcPct val="0"/>
              </a:spcAft>
              <a:tabLst>
                <a:tab pos="4027488" algn="l"/>
              </a:tabLst>
              <a:defRPr>
                <a:solidFill>
                  <a:schemeClr val="tx1"/>
                </a:solidFill>
                <a:latin typeface="Arial" panose="020B0604020202020204" pitchFamily="34" charset="0"/>
              </a:defRPr>
            </a:lvl7pPr>
            <a:lvl8pPr eaLnBrk="0" fontAlgn="base" hangingPunct="0">
              <a:spcBef>
                <a:spcPct val="0"/>
              </a:spcBef>
              <a:spcAft>
                <a:spcPct val="0"/>
              </a:spcAft>
              <a:tabLst>
                <a:tab pos="4027488" algn="l"/>
              </a:tabLst>
              <a:defRPr>
                <a:solidFill>
                  <a:schemeClr val="tx1"/>
                </a:solidFill>
                <a:latin typeface="Arial" panose="020B0604020202020204" pitchFamily="34" charset="0"/>
              </a:defRPr>
            </a:lvl8pPr>
            <a:lvl9pPr eaLnBrk="0" fontAlgn="base" hangingPunct="0">
              <a:spcBef>
                <a:spcPct val="0"/>
              </a:spcBef>
              <a:spcAft>
                <a:spcPct val="0"/>
              </a:spcAft>
              <a:tabLst>
                <a:tab pos="4027488" algn="l"/>
              </a:tabLst>
              <a:defRPr>
                <a:solidFill>
                  <a:schemeClr val="tx1"/>
                </a:solidFill>
                <a:latin typeface="Arial" panose="020B0604020202020204" pitchFamily="34" charset="0"/>
              </a:defRPr>
            </a:lvl9pPr>
          </a:lstStyle>
          <a:p>
            <a:pPr defTabSz="914400"/>
            <a:r>
              <a:rPr lang="en-US" b="1"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2. </a:t>
            </a:r>
            <a:r>
              <a:rPr lang="en-US" b="1"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saida</a:t>
            </a:r>
            <a:r>
              <a:rPr lang="en-US" b="1"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mak</a:t>
            </a:r>
            <a:r>
              <a:rPr lang="en-US" b="1"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a:solidFill>
                  <a:srgbClr val="1F1F1F"/>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b="1" dirty="0">
                <a:solidFill>
                  <a:srgbClr val="1F1F1F"/>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smtClean="0">
                <a:solidFill>
                  <a:srgbClr val="1F1F1F"/>
                </a:solidFill>
                <a:latin typeface="Times New Roman" panose="02020603050405020304" pitchFamily="18" charset="0"/>
                <a:ea typeface="Calibri" panose="020F0502020204030204" pitchFamily="34" charset="0"/>
                <a:cs typeface="Times New Roman" panose="02020603050405020304" pitchFamily="18" charset="0"/>
              </a:rPr>
              <a:t>?</a:t>
            </a:r>
          </a:p>
          <a:p>
            <a:pPr defTabSz="914400"/>
            <a:endParaRPr lang="en-US" sz="1000" dirty="0"/>
          </a:p>
          <a:p>
            <a:pPr marL="0" marR="0" lvl="0" indent="0" algn="just" defTabSz="914400" rtl="0" eaLnBrk="0" fontAlgn="base" latinLnBrk="0" hangingPunct="0">
              <a:lnSpc>
                <a:spcPct val="100000"/>
              </a:lnSpc>
              <a:spcBef>
                <a:spcPct val="0"/>
              </a:spcBef>
              <a:spcAft>
                <a:spcPct val="0"/>
              </a:spcAft>
              <a:buClrTx/>
              <a:buSzTx/>
              <a:buFontTx/>
              <a:buNone/>
              <a:tabLst>
                <a:tab pos="4027488" algn="l"/>
              </a:tabLst>
            </a:pP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badain</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Makerek</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ka</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Escultura</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nudar</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kombinasaun</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Entre neon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Badain</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no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liman</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Badain</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hodi</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forma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dezenho</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infeita</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nian</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iha</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ai,fatuk,vidro,tahu,karau</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dikur,Ruin</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nehan</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animal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nian,marmer</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ka</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seluk</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tan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ne</a:t>
            </a:r>
            <a:r>
              <a:rPr kumimoji="0" lang="en-US" sz="1600" b="0" i="0" u="none" strike="noStrike" cap="none" normalizeH="0" baseline="0" dirty="0" err="1" smtClean="0">
                <a:ln>
                  <a:noFill/>
                </a:ln>
                <a:solidFill>
                  <a:srgbClr val="1F1F1F"/>
                </a:solidFill>
                <a:effectLst/>
                <a:latin typeface="Calibri" panose="020F0502020204030204" pitchFamily="34" charset="0"/>
                <a:ea typeface="Calibri" panose="020F0502020204030204" pitchFamily="34" charset="0"/>
                <a:cs typeface="Times New Roman" panose="02020603050405020304" pitchFamily="18" charset="0"/>
              </a:rPr>
              <a:t>’</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eb</a:t>
            </a:r>
            <a:r>
              <a:rPr kumimoji="0" lang="en-US" sz="1600" b="0" i="0" u="none" strike="noStrike" cap="none" normalizeH="0" baseline="0" dirty="0" err="1" smtClean="0">
                <a:ln>
                  <a:noFill/>
                </a:ln>
                <a:solidFill>
                  <a:srgbClr val="1F1F1F"/>
                </a:solidFill>
                <a:effectLst/>
                <a:latin typeface="Calibri" panose="020F0502020204030204" pitchFamily="34" charset="0"/>
                <a:ea typeface="Calibri" panose="020F0502020204030204" pitchFamily="34" charset="0"/>
                <a:cs typeface="Times New Roman" panose="02020603050405020304" pitchFamily="18" charset="0"/>
              </a:rPr>
              <a:t>é</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ho forma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dezenho</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kleuk</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kuak</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tek</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tama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ba</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cengkung</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kabuar</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tek</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sai</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cembung</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hodi</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forma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dezenho</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ida</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ne</a:t>
            </a:r>
            <a:r>
              <a:rPr kumimoji="0" lang="en-US" sz="1600" b="0" i="0" u="none" strike="noStrike" cap="none" normalizeH="0" baseline="0" dirty="0" err="1" smtClean="0">
                <a:ln>
                  <a:noFill/>
                </a:ln>
                <a:solidFill>
                  <a:srgbClr val="1F1F1F"/>
                </a:solidFill>
                <a:effectLst/>
                <a:latin typeface="Calibri" panose="020F0502020204030204" pitchFamily="34" charset="0"/>
                <a:ea typeface="Calibri" panose="020F0502020204030204" pitchFamily="34" charset="0"/>
                <a:cs typeface="Times New Roman" panose="02020603050405020304" pitchFamily="18" charset="0"/>
              </a:rPr>
              <a:t>’</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eb</a:t>
            </a:r>
            <a:r>
              <a:rPr kumimoji="0" lang="en-US" sz="1600" b="0" i="0" u="none" strike="noStrike" cap="none" normalizeH="0" baseline="0" dirty="0" err="1" smtClean="0">
                <a:ln>
                  <a:noFill/>
                </a:ln>
                <a:solidFill>
                  <a:srgbClr val="1F1F1F"/>
                </a:solidFill>
                <a:effectLst/>
                <a:latin typeface="Calibri" panose="020F0502020204030204" pitchFamily="34" charset="0"/>
                <a:ea typeface="Calibri" panose="020F0502020204030204" pitchFamily="34" charset="0"/>
                <a:cs typeface="Times New Roman" panose="02020603050405020304" pitchFamily="18" charset="0"/>
              </a:rPr>
              <a:t>é</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600" b="0" i="0" u="none" strike="noStrike" cap="none" normalizeH="0" baseline="0" dirty="0" err="1"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furak</a:t>
            </a:r>
            <a:r>
              <a:rPr kumimoji="0" lang="en-US" sz="1600" b="0" i="0" u="none" strike="noStrike" cap="none" normalizeH="0" baseline="0" dirty="0" smtClean="0">
                <a:ln>
                  <a:noFill/>
                </a:ln>
                <a:solidFill>
                  <a:srgbClr val="1F1F1F"/>
                </a:solidFill>
                <a:effectLst/>
                <a:latin typeface="Times New Roman" panose="02020603050405020304" pitchFamily="18" charset="0"/>
                <a:ea typeface="Calibri" panose="020F0502020204030204" pitchFamily="34" charset="0"/>
                <a:cs typeface="Times New Roman" panose="02020603050405020304" pitchFamily="18" charset="0"/>
              </a:rPr>
              <a:t>.</a:t>
            </a:r>
            <a:endParaRPr kumimoji="0" lang="en-US" sz="10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tab pos="4027488" algn="l"/>
              </a:tabLst>
            </a:pPr>
            <a:r>
              <a:rPr kumimoji="0" lang="en-US"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en-US"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4027488" algn="l"/>
              </a:tabLst>
            </a:pPr>
            <a:r>
              <a:rPr kumimoji="0" lang="en-US" sz="1000" b="0" i="0" u="none" strike="noStrike" cap="none" normalizeH="0" baseline="0" dirty="0" smtClean="0">
                <a:ln>
                  <a:noFill/>
                </a:ln>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n-US" sz="800" b="0" i="0" u="none" strike="noStrike" cap="none" normalizeH="0" baseline="0" dirty="0" smtClean="0">
              <a:ln>
                <a:noFill/>
              </a:ln>
              <a:solidFill>
                <a:schemeClr val="tx1"/>
              </a:solidFill>
              <a:effectLst/>
            </a:endParaRPr>
          </a:p>
        </p:txBody>
      </p:sp>
      <p:sp>
        <p:nvSpPr>
          <p:cNvPr id="5" name="Subtitle 2"/>
          <p:cNvSpPr txBox="1">
            <a:spLocks/>
          </p:cNvSpPr>
          <p:nvPr/>
        </p:nvSpPr>
        <p:spPr>
          <a:xfrm>
            <a:off x="1357323" y="6260961"/>
            <a:ext cx="5020888" cy="473825"/>
          </a:xfrm>
          <a:prstGeom prst="rect">
            <a:avLst/>
          </a:prstGeom>
        </p:spPr>
        <p:txBody>
          <a:bodyPr vert="horz" lIns="91440" tIns="45720" rIns="91440" bIns="45720" rtlCol="0" anchor="t">
            <a:normAutofit/>
            <a:scene3d>
              <a:camera prst="orthographicFront"/>
              <a:lightRig rig="threePt" dir="t"/>
            </a:scene3d>
            <a:sp3d extrusionH="57150">
              <a:bevelT w="38100" h="38100" prst="relaxedInset"/>
            </a:sp3d>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800" i="1" dirty="0" err="1" smtClean="0">
                <a:latin typeface="Sitka Heading" pitchFamily="2" charset="0"/>
              </a:rPr>
              <a:t>Secretara</a:t>
            </a:r>
            <a:r>
              <a:rPr lang="en-US" sz="800" i="1" dirty="0" smtClean="0">
                <a:latin typeface="Sitka Heading" pitchFamily="2" charset="0"/>
              </a:rPr>
              <a:t> </a:t>
            </a:r>
            <a:r>
              <a:rPr lang="en-US" sz="800" i="1" dirty="0">
                <a:latin typeface="Sitka Heading" pitchFamily="2" charset="0"/>
              </a:rPr>
              <a:t>de </a:t>
            </a:r>
            <a:r>
              <a:rPr lang="en-US" sz="800" i="1" dirty="0" err="1">
                <a:latin typeface="Sitka Heading" pitchFamily="2" charset="0"/>
              </a:rPr>
              <a:t>estado</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SEAC ), </a:t>
            </a:r>
            <a:r>
              <a:rPr lang="en-US" sz="800" i="1" dirty="0" err="1">
                <a:latin typeface="Sitka Heading" pitchFamily="2" charset="0"/>
              </a:rPr>
              <a:t>Diresaun</a:t>
            </a:r>
            <a:r>
              <a:rPr lang="en-US" sz="800" i="1" dirty="0">
                <a:latin typeface="Sitka Heading" pitchFamily="2" charset="0"/>
              </a:rPr>
              <a:t> </a:t>
            </a:r>
            <a:r>
              <a:rPr lang="en-US" sz="800" i="1" dirty="0" err="1">
                <a:latin typeface="Sitka Heading" pitchFamily="2" charset="0"/>
              </a:rPr>
              <a:t>Nasional</a:t>
            </a:r>
            <a:r>
              <a:rPr lang="en-US" sz="800" i="1" dirty="0">
                <a:latin typeface="Sitka Heading" pitchFamily="2" charset="0"/>
              </a:rPr>
              <a:t> </a:t>
            </a:r>
            <a:r>
              <a:rPr lang="en-US" sz="800" i="1" dirty="0" err="1">
                <a:latin typeface="Sitka Heading" pitchFamily="2" charset="0"/>
              </a:rPr>
              <a:t>Promosaun</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DNPAC ) </a:t>
            </a:r>
            <a:endParaRPr lang="en-US" sz="800" dirty="0">
              <a:latin typeface="Sitka Heading" pitchFamily="2" charset="0"/>
            </a:endParaRPr>
          </a:p>
          <a:p>
            <a:r>
              <a:rPr lang="en-US" sz="800" i="1" dirty="0" err="1">
                <a:latin typeface="Sitka Heading" pitchFamily="2" charset="0"/>
              </a:rPr>
              <a:t>Formasaun</a:t>
            </a:r>
            <a:r>
              <a:rPr lang="en-US" sz="800" i="1" dirty="0">
                <a:latin typeface="Sitka Heading" pitchFamily="2" charset="0"/>
              </a:rPr>
              <a:t> : </a:t>
            </a:r>
            <a:r>
              <a:rPr lang="en-US" sz="800" i="1" dirty="0" err="1">
                <a:latin typeface="Sitka Heading" pitchFamily="2" charset="0"/>
              </a:rPr>
              <a:t>Escultura</a:t>
            </a:r>
            <a:r>
              <a:rPr lang="en-US" sz="800" i="1" dirty="0">
                <a:latin typeface="Sitka Heading" pitchFamily="2" charset="0"/>
              </a:rPr>
              <a:t> / </a:t>
            </a:r>
            <a:r>
              <a:rPr lang="en-US" sz="800" i="1" dirty="0" err="1">
                <a:latin typeface="Sitka Heading" pitchFamily="2" charset="0"/>
              </a:rPr>
              <a:t>Badain</a:t>
            </a:r>
            <a:r>
              <a:rPr lang="en-US" sz="800" i="1" dirty="0">
                <a:latin typeface="Sitka Heading" pitchFamily="2" charset="0"/>
              </a:rPr>
              <a:t> </a:t>
            </a:r>
            <a:r>
              <a:rPr lang="en-US" sz="800" i="1" dirty="0" err="1">
                <a:latin typeface="Sitka Heading" pitchFamily="2" charset="0"/>
              </a:rPr>
              <a:t>Makerek</a:t>
            </a:r>
            <a:r>
              <a:rPr lang="en-US" sz="800" i="1" dirty="0">
                <a:latin typeface="Sitka Heading" pitchFamily="2" charset="0"/>
              </a:rPr>
              <a:t>, </a:t>
            </a:r>
            <a:r>
              <a:rPr lang="en-US" sz="800" i="1" dirty="0" err="1">
                <a:latin typeface="Sitka Heading" pitchFamily="2" charset="0"/>
              </a:rPr>
              <a:t>Municipio</a:t>
            </a:r>
            <a:r>
              <a:rPr lang="en-US" sz="800" i="1" dirty="0">
                <a:latin typeface="Sitka Heading" pitchFamily="2" charset="0"/>
              </a:rPr>
              <a:t> </a:t>
            </a:r>
            <a:r>
              <a:rPr lang="en-US" sz="800" i="1" dirty="0" err="1">
                <a:latin typeface="Sitka Heading" pitchFamily="2" charset="0"/>
              </a:rPr>
              <a:t>Manufahi</a:t>
            </a:r>
            <a:r>
              <a:rPr lang="en-US" sz="800" i="1" dirty="0">
                <a:latin typeface="Sitka Heading" pitchFamily="2" charset="0"/>
              </a:rPr>
              <a:t> ; </a:t>
            </a:r>
            <a:r>
              <a:rPr lang="en-US" sz="800" i="1" dirty="0" err="1">
                <a:latin typeface="Sitka Heading" pitchFamily="2" charset="0"/>
              </a:rPr>
              <a:t>Hakerek</a:t>
            </a:r>
            <a:r>
              <a:rPr lang="en-US" sz="800" i="1" dirty="0">
                <a:latin typeface="Sitka Heading" pitchFamily="2" charset="0"/>
              </a:rPr>
              <a:t> </a:t>
            </a:r>
            <a:r>
              <a:rPr lang="en-US" sz="800" i="1" dirty="0" err="1">
                <a:latin typeface="Sitka Heading" pitchFamily="2" charset="0"/>
              </a:rPr>
              <a:t>Amorino</a:t>
            </a:r>
            <a:r>
              <a:rPr lang="en-US" sz="800" i="1" dirty="0">
                <a:latin typeface="Sitka Heading" pitchFamily="2" charset="0"/>
              </a:rPr>
              <a:t> da Costa Mendes </a:t>
            </a:r>
            <a:r>
              <a:rPr lang="en-US" sz="800" i="1" dirty="0" err="1">
                <a:latin typeface="Sitka Heading" pitchFamily="2" charset="0"/>
              </a:rPr>
              <a:t>Sarmento</a:t>
            </a:r>
            <a:r>
              <a:rPr lang="en-US" sz="800" i="1" dirty="0">
                <a:latin typeface="Sitka Heading" pitchFamily="2" charset="0"/>
              </a:rPr>
              <a:t> </a:t>
            </a:r>
            <a:endParaRPr lang="en-US" sz="800" dirty="0">
              <a:latin typeface="Sitka Heading" pitchFamily="2" charset="0"/>
            </a:endParaRPr>
          </a:p>
          <a:p>
            <a:endParaRPr lang="en-US" sz="2000" dirty="0" smtClean="0">
              <a:ln w="13462">
                <a:solidFill>
                  <a:srgbClr val="92D050"/>
                </a:solidFill>
                <a:prstDash val="solid"/>
              </a:ln>
              <a:latin typeface="Gill Sans Ultra Bold" panose="020B0A02020104020203" pitchFamily="34" charset="0"/>
              <a:cs typeface="Times New Roman" panose="02020603050405020304" pitchFamily="18" charset="0"/>
            </a:endParaRPr>
          </a:p>
          <a:p>
            <a:endParaRPr lang="en-US" dirty="0">
              <a:ln>
                <a:solidFill>
                  <a:srgbClr val="92D050"/>
                </a:solidFill>
              </a:ln>
              <a:latin typeface="Gill Sans Ultra Bold" panose="020B0A02020104020203" pitchFamily="34" charset="0"/>
            </a:endParaRPr>
          </a:p>
        </p:txBody>
      </p:sp>
      <p:sp>
        <p:nvSpPr>
          <p:cNvPr id="6" name="Rectangle 1"/>
          <p:cNvSpPr>
            <a:spLocks noChangeArrowheads="1"/>
          </p:cNvSpPr>
          <p:nvPr/>
        </p:nvSpPr>
        <p:spPr bwMode="auto">
          <a:xfrm>
            <a:off x="10307360" y="6497874"/>
            <a:ext cx="1795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1pPr>
            <a:lvl2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2pPr>
            <a:lvl3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3pPr>
            <a:lvl4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4pPr>
            <a:lvl5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5pPr>
            <a:lvl6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6pPr>
            <a:lvl7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7pPr>
            <a:lvl8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8pPr>
            <a:lvl9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tab pos="2971800" algn="ctr"/>
                <a:tab pos="5943600" algn="r"/>
              </a:tabLst>
            </a:pP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Che</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arino</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lara</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82 ( 82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Manufuik</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Lian</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
        <p:nvSpPr>
          <p:cNvPr id="4" name="Rectangle 3"/>
          <p:cNvSpPr/>
          <p:nvPr/>
        </p:nvSpPr>
        <p:spPr>
          <a:xfrm>
            <a:off x="2969859" y="5191540"/>
            <a:ext cx="2175852" cy="375552"/>
          </a:xfrm>
          <a:prstGeom prst="rect">
            <a:avLst/>
          </a:prstGeom>
        </p:spPr>
        <p:txBody>
          <a:bodyPr wrap="none">
            <a:spAutoFit/>
          </a:bodyPr>
          <a:lstStyle/>
          <a:p>
            <a:pPr algn="just">
              <a:lnSpc>
                <a:spcPct val="107000"/>
              </a:lnSpc>
              <a:spcAft>
                <a:spcPts val="800"/>
              </a:spcAft>
            </a:pPr>
            <a:r>
              <a:rPr lang="en-US" dirty="0" err="1">
                <a:latin typeface="Calibri" panose="020F0502020204030204" pitchFamily="34" charset="0"/>
                <a:ea typeface="Calibri" panose="020F0502020204030204" pitchFamily="34" charset="0"/>
                <a:cs typeface="Times New Roman" panose="02020603050405020304" pitchFamily="18" charset="0"/>
              </a:rPr>
              <a:t>cembung</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cengkung</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0867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p:cTn id="15"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2">
                                            <p:txEl>
                                              <p:pRg st="2" end="2"/>
                                            </p:txEl>
                                          </p:spTgt>
                                        </p:tgtEl>
                                      </p:cBhvr>
                                    </p:animEffect>
                                  </p:childTnLst>
                                </p:cTn>
                              </p:par>
                              <p:par>
                                <p:cTn id="18" presetID="53" presetClass="entr" presetSubtype="16" fill="hold" nodeType="with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 calcmode="lin" valueType="num">
                                      <p:cBhvr>
                                        <p:cTn id="20"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1"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nodeType="clickEffect">
                                  <p:stCondLst>
                                    <p:cond delay="0"/>
                                  </p:stCondLst>
                                  <p:childTnLst>
                                    <p:set>
                                      <p:cBhvr>
                                        <p:cTn id="26" dur="1" fill="hold">
                                          <p:stCondLst>
                                            <p:cond delay="0"/>
                                          </p:stCondLst>
                                        </p:cTn>
                                        <p:tgtEl>
                                          <p:spTgt spid="3073"/>
                                        </p:tgtEl>
                                        <p:attrNameLst>
                                          <p:attrName>style.visibility</p:attrName>
                                        </p:attrNameLst>
                                      </p:cBhvr>
                                      <p:to>
                                        <p:strVal val="visible"/>
                                      </p:to>
                                    </p:set>
                                    <p:anim calcmode="lin" valueType="num">
                                      <p:cBhvr>
                                        <p:cTn id="27" dur="1000" fill="hold"/>
                                        <p:tgtEl>
                                          <p:spTgt spid="3073"/>
                                        </p:tgtEl>
                                        <p:attrNameLst>
                                          <p:attrName>ppt_w</p:attrName>
                                        </p:attrNameLst>
                                      </p:cBhvr>
                                      <p:tavLst>
                                        <p:tav tm="0">
                                          <p:val>
                                            <p:fltVal val="0"/>
                                          </p:val>
                                        </p:tav>
                                        <p:tav tm="100000">
                                          <p:val>
                                            <p:strVal val="#ppt_w"/>
                                          </p:val>
                                        </p:tav>
                                      </p:tavLst>
                                    </p:anim>
                                    <p:anim calcmode="lin" valueType="num">
                                      <p:cBhvr>
                                        <p:cTn id="28" dur="1000" fill="hold"/>
                                        <p:tgtEl>
                                          <p:spTgt spid="3073"/>
                                        </p:tgtEl>
                                        <p:attrNameLst>
                                          <p:attrName>ppt_h</p:attrName>
                                        </p:attrNameLst>
                                      </p:cBhvr>
                                      <p:tavLst>
                                        <p:tav tm="0">
                                          <p:val>
                                            <p:fltVal val="0"/>
                                          </p:val>
                                        </p:tav>
                                        <p:tav tm="100000">
                                          <p:val>
                                            <p:strVal val="#ppt_h"/>
                                          </p:val>
                                        </p:tav>
                                      </p:tavLst>
                                    </p:anim>
                                    <p:anim calcmode="lin" valueType="num">
                                      <p:cBhvr>
                                        <p:cTn id="29" dur="1000" fill="hold"/>
                                        <p:tgtEl>
                                          <p:spTgt spid="3073"/>
                                        </p:tgtEl>
                                        <p:attrNameLst>
                                          <p:attrName>style.rotation</p:attrName>
                                        </p:attrNameLst>
                                      </p:cBhvr>
                                      <p:tavLst>
                                        <p:tav tm="0">
                                          <p:val>
                                            <p:fltVal val="90"/>
                                          </p:val>
                                        </p:tav>
                                        <p:tav tm="100000">
                                          <p:val>
                                            <p:fltVal val="0"/>
                                          </p:val>
                                        </p:tav>
                                      </p:tavLst>
                                    </p:anim>
                                    <p:animEffect transition="in" filter="fade">
                                      <p:cBhvr>
                                        <p:cTn id="30" dur="1000"/>
                                        <p:tgtEl>
                                          <p:spTgt spid="3073"/>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3">
                                            <p:txEl>
                                              <p:pRg st="0" end="0"/>
                                            </p:txEl>
                                          </p:spTgt>
                                        </p:tgtEl>
                                        <p:attrNameLst>
                                          <p:attrName>style.visibility</p:attrName>
                                        </p:attrNameLst>
                                      </p:cBhvr>
                                      <p:to>
                                        <p:strVal val="visible"/>
                                      </p:to>
                                    </p:set>
                                    <p:anim calcmode="lin" valueType="num">
                                      <p:cBhvr>
                                        <p:cTn id="3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3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3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38" dur="1000"/>
                                        <p:tgtEl>
                                          <p:spTgt spid="3">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 calcmode="lin" valueType="num">
                                      <p:cBhvr>
                                        <p:cTn id="4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6" dur="1000"/>
                                        <p:tgtEl>
                                          <p:spTgt spid="3">
                                            <p:txEl>
                                              <p:pRg st="2" end="2"/>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p:cTn id="51" dur="500" fill="hold"/>
                                        <p:tgtEl>
                                          <p:spTgt spid="4"/>
                                        </p:tgtEl>
                                        <p:attrNameLst>
                                          <p:attrName>ppt_w</p:attrName>
                                        </p:attrNameLst>
                                      </p:cBhvr>
                                      <p:tavLst>
                                        <p:tav tm="0">
                                          <p:val>
                                            <p:fltVal val="0"/>
                                          </p:val>
                                        </p:tav>
                                        <p:tav tm="100000">
                                          <p:val>
                                            <p:strVal val="#ppt_w"/>
                                          </p:val>
                                        </p:tav>
                                      </p:tavLst>
                                    </p:anim>
                                    <p:anim calcmode="lin" valueType="num">
                                      <p:cBhvr>
                                        <p:cTn id="52" dur="500" fill="hold"/>
                                        <p:tgtEl>
                                          <p:spTgt spid="4"/>
                                        </p:tgtEl>
                                        <p:attrNameLst>
                                          <p:attrName>ppt_h</p:attrName>
                                        </p:attrNameLst>
                                      </p:cBhvr>
                                      <p:tavLst>
                                        <p:tav tm="0">
                                          <p:val>
                                            <p:fltVal val="0"/>
                                          </p:val>
                                        </p:tav>
                                        <p:tav tm="100000">
                                          <p:val>
                                            <p:strVal val="#ppt_h"/>
                                          </p:val>
                                        </p:tav>
                                      </p:tavLst>
                                    </p:anim>
                                    <p:animEffect transition="in" filter="fade">
                                      <p:cBhvr>
                                        <p:cTn id="5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5324" y="1289875"/>
            <a:ext cx="6932815" cy="4225428"/>
          </a:xfrm>
          <a:ln/>
        </p:spPr>
        <p:style>
          <a:lnRef idx="1">
            <a:schemeClr val="accent6"/>
          </a:lnRef>
          <a:fillRef idx="2">
            <a:schemeClr val="accent6"/>
          </a:fillRef>
          <a:effectRef idx="1">
            <a:schemeClr val="accent6"/>
          </a:effectRef>
          <a:fontRef idx="minor">
            <a:schemeClr val="dk1"/>
          </a:fontRef>
        </p:style>
        <p:txBody>
          <a:bodyPr>
            <a:noAutofit/>
          </a:bodyPr>
          <a:lstStyle/>
          <a:p>
            <a:pPr algn="just">
              <a:lnSpc>
                <a:spcPct val="107000"/>
              </a:lnSpc>
              <a:spcAft>
                <a:spcPts val="800"/>
              </a:spcAft>
            </a:pPr>
            <a:r>
              <a:rPr lang="en-US" sz="2000" dirty="0" err="1" smtClean="0">
                <a:solidFill>
                  <a:srgbClr val="474747"/>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sz="2000" dirty="0" smtClean="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(halo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makerek</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 hare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husi</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arte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ne’e</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hare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ba</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dezenho</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atu</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halo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makerek</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iha</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ai,fatuk,vidro,karau</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dikur,nán</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Ruin,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ne’ebé</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mak</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ho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maneira</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servisu</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atu</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ke</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ka</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pahat,koa</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koi halo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kleuk,kuak</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kabuar</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tama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ba</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laran</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no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kleuk</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kabuar</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tek</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sai</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nudar</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prosesu</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hamenus</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material no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halakon</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material ho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sistematiku</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husi</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liur</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ba</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laran</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no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prosesa</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halo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diferente</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ba</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nia</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naruk</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tetuk</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no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klean</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objetu</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ruma</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sai</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eksotiku</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daya</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Tarik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khas</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dan</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uniku</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 no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furak</a:t>
            </a:r>
            <a:r>
              <a:rPr lang="en-US" sz="2000" dirty="0" smtClean="0">
                <a:solidFill>
                  <a:srgbClr val="474747"/>
                </a:solidFill>
                <a:latin typeface="Times New Roman" panose="02020603050405020304" pitchFamily="18" charset="0"/>
                <a:ea typeface="Calibri" panose="020F0502020204030204" pitchFamily="34" charset="0"/>
                <a:cs typeface="Times New Roman" panose="02020603050405020304" pitchFamily="18" charset="0"/>
              </a:rPr>
              <a:t>.</a:t>
            </a:r>
            <a:br>
              <a:rPr lang="en-US" sz="2000" dirty="0" smtClean="0">
                <a:solidFill>
                  <a:srgbClr val="474747"/>
                </a:solidFill>
                <a:latin typeface="Times New Roman" panose="02020603050405020304" pitchFamily="18" charset="0"/>
                <a:ea typeface="Calibri" panose="020F0502020204030204" pitchFamily="34" charset="0"/>
                <a:cs typeface="Times New Roman" panose="02020603050405020304" pitchFamily="18" charset="0"/>
              </a:rPr>
            </a:br>
            <a:r>
              <a:rPr lang="en-US" sz="1800" dirty="0">
                <a:latin typeface="Calibri" panose="020F0502020204030204" pitchFamily="34" charset="0"/>
                <a:ea typeface="Calibri" panose="020F0502020204030204" pitchFamily="34" charset="0"/>
                <a:cs typeface="Times New Roman" panose="02020603050405020304" pitchFamily="18" charset="0"/>
              </a:rPr>
              <a:t/>
            </a:r>
            <a:br>
              <a:rPr lang="en-US" sz="1800" dirty="0">
                <a:latin typeface="Calibri" panose="020F0502020204030204" pitchFamily="34" charset="0"/>
                <a:ea typeface="Calibri" panose="020F0502020204030204" pitchFamily="34" charset="0"/>
                <a:cs typeface="Times New Roman" panose="02020603050405020304" pitchFamily="18" charset="0"/>
              </a:rPr>
            </a:b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Núne’e</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objetivo</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husi</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halo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makerek</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ka</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mak</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kria</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forma ho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kreatividade</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kombinasaun</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entre neon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badaen</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no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liman</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badaen</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ne’ebé</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rezulta</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dezenho</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ou</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estatua</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ho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nia</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makerek</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ne’ebé</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susar</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maibe</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uniku,esksotiku,furak,nudar</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espresaun</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toman</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arte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nian</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ne’ebe</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pojeta</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husi</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liman</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badain</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iha</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smtClean="0">
                <a:solidFill>
                  <a:srgbClr val="474747"/>
                </a:solidFill>
                <a:latin typeface="Times New Roman" panose="02020603050405020304" pitchFamily="18" charset="0"/>
                <a:ea typeface="Calibri" panose="020F0502020204030204" pitchFamily="34" charset="0"/>
                <a:cs typeface="Times New Roman" panose="02020603050405020304" pitchFamily="18" charset="0"/>
              </a:rPr>
              <a:t>mundu</a:t>
            </a:r>
            <a:r>
              <a:rPr lang="en-US" sz="2000" dirty="0" smtClean="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smtClean="0">
                <a:solidFill>
                  <a:srgbClr val="474747"/>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sz="20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a:latin typeface="Calibri" panose="020F0502020204030204" pitchFamily="34" charset="0"/>
                <a:ea typeface="Calibri" panose="020F0502020204030204" pitchFamily="34" charset="0"/>
                <a:cs typeface="Times New Roman" panose="02020603050405020304" pitchFamily="18" charset="0"/>
              </a:rPr>
              <a:t/>
            </a:r>
            <a:br>
              <a:rPr lang="en-US" sz="1600" dirty="0">
                <a:latin typeface="Calibri" panose="020F0502020204030204" pitchFamily="34" charset="0"/>
                <a:ea typeface="Calibri" panose="020F0502020204030204" pitchFamily="34" charset="0"/>
                <a:cs typeface="Times New Roman" panose="02020603050405020304" pitchFamily="18" charset="0"/>
              </a:rPr>
            </a:br>
            <a:r>
              <a:rPr lang="en-US" sz="1800" dirty="0">
                <a:latin typeface="Calibri" panose="020F0502020204030204" pitchFamily="34" charset="0"/>
                <a:ea typeface="Calibri" panose="020F0502020204030204" pitchFamily="34" charset="0"/>
                <a:cs typeface="Times New Roman" panose="02020603050405020304" pitchFamily="18" charset="0"/>
              </a:rPr>
              <a:t/>
            </a:r>
            <a:br>
              <a:rPr lang="en-US" sz="1800" dirty="0">
                <a:latin typeface="Calibri" panose="020F0502020204030204" pitchFamily="34" charset="0"/>
                <a:ea typeface="Calibri" panose="020F0502020204030204" pitchFamily="34" charset="0"/>
                <a:cs typeface="Times New Roman" panose="02020603050405020304" pitchFamily="18" charset="0"/>
              </a:rPr>
            </a:br>
            <a:endParaRPr lang="en-US" sz="1800" dirty="0"/>
          </a:p>
        </p:txBody>
      </p:sp>
      <p:sp>
        <p:nvSpPr>
          <p:cNvPr id="4" name="Title 1"/>
          <p:cNvSpPr txBox="1">
            <a:spLocks/>
          </p:cNvSpPr>
          <p:nvPr/>
        </p:nvSpPr>
        <p:spPr>
          <a:xfrm>
            <a:off x="4015324" y="3636009"/>
            <a:ext cx="8911687" cy="1280890"/>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p>
        </p:txBody>
      </p:sp>
      <p:sp>
        <p:nvSpPr>
          <p:cNvPr id="5" name="Title 1"/>
          <p:cNvSpPr txBox="1">
            <a:spLocks/>
          </p:cNvSpPr>
          <p:nvPr/>
        </p:nvSpPr>
        <p:spPr>
          <a:xfrm>
            <a:off x="1922367" y="158145"/>
            <a:ext cx="8911687" cy="1280890"/>
          </a:xfrm>
          <a:prstGeom prst="rect">
            <a:avLst/>
          </a:prstGeom>
        </p:spPr>
        <p:txBody>
          <a:bodyPr vert="horz" lIns="91440" tIns="45720" rIns="91440" bIns="45720" rtlCol="0" anchor="t">
            <a:normAutofit fontScale="90000" lnSpcReduction="2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solidFill>
                  <a:srgbClr val="474747"/>
                </a:solidFill>
                <a:latin typeface="Times New Roman" panose="02020603050405020304" pitchFamily="18" charset="0"/>
                <a:ea typeface="Calibri" panose="020F0502020204030204" pitchFamily="34" charset="0"/>
                <a:cs typeface="Times New Roman" panose="02020603050405020304" pitchFamily="18" charset="0"/>
              </a:rPr>
              <a:t>3. </a:t>
            </a:r>
            <a:r>
              <a:rPr lang="en-US" b="1" dirty="0" err="1" smtClean="0">
                <a:solidFill>
                  <a:srgbClr val="474747"/>
                </a:solidFill>
                <a:latin typeface="Times New Roman" panose="02020603050405020304" pitchFamily="18" charset="0"/>
                <a:ea typeface="Calibri" panose="020F0502020204030204" pitchFamily="34" charset="0"/>
                <a:cs typeface="Times New Roman" panose="02020603050405020304" pitchFamily="18" charset="0"/>
              </a:rPr>
              <a:t>saida</a:t>
            </a:r>
            <a:r>
              <a:rPr lang="en-US" b="1" dirty="0" smtClean="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smtClean="0">
                <a:solidFill>
                  <a:srgbClr val="474747"/>
                </a:solidFill>
                <a:latin typeface="Times New Roman" panose="02020603050405020304" pitchFamily="18" charset="0"/>
                <a:ea typeface="Calibri" panose="020F0502020204030204" pitchFamily="34" charset="0"/>
                <a:cs typeface="Times New Roman" panose="02020603050405020304" pitchFamily="18" charset="0"/>
              </a:rPr>
              <a:t>mak</a:t>
            </a:r>
            <a:r>
              <a:rPr lang="en-US" b="1" dirty="0" smtClean="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smtClean="0">
                <a:solidFill>
                  <a:srgbClr val="474747"/>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b="1" dirty="0" smtClean="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 </a:t>
            </a:r>
            <a:r>
              <a:rPr lang="en-US" b="1" dirty="0" err="1" smtClean="0">
                <a:solidFill>
                  <a:srgbClr val="474747"/>
                </a:solidFill>
                <a:latin typeface="Times New Roman" panose="02020603050405020304" pitchFamily="18" charset="0"/>
                <a:ea typeface="Calibri" panose="020F0502020204030204" pitchFamily="34" charset="0"/>
                <a:cs typeface="Times New Roman" panose="02020603050405020304" pitchFamily="18" charset="0"/>
              </a:rPr>
              <a:t>badae</a:t>
            </a:r>
            <a:r>
              <a:rPr lang="en-US" b="1" dirty="0" smtClean="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smtClean="0">
                <a:solidFill>
                  <a:srgbClr val="474747"/>
                </a:solidFill>
                <a:latin typeface="Times New Roman" panose="02020603050405020304" pitchFamily="18" charset="0"/>
                <a:ea typeface="Calibri" panose="020F0502020204030204" pitchFamily="34" charset="0"/>
                <a:cs typeface="Times New Roman" panose="02020603050405020304" pitchFamily="18" charset="0"/>
              </a:rPr>
              <a:t>makerek</a:t>
            </a:r>
            <a:r>
              <a:rPr lang="en-US" b="1" dirty="0" smtClean="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hare </a:t>
            </a:r>
            <a:r>
              <a:rPr lang="en-US" b="1" dirty="0" err="1" smtClean="0">
                <a:solidFill>
                  <a:srgbClr val="474747"/>
                </a:solidFill>
                <a:latin typeface="Times New Roman" panose="02020603050405020304" pitchFamily="18" charset="0"/>
                <a:ea typeface="Calibri" panose="020F0502020204030204" pitchFamily="34" charset="0"/>
                <a:cs typeface="Times New Roman" panose="02020603050405020304" pitchFamily="18" charset="0"/>
              </a:rPr>
              <a:t>husi</a:t>
            </a:r>
            <a:r>
              <a:rPr lang="en-US" b="1" dirty="0" smtClean="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Arte  ?</a:t>
            </a:r>
            <a:r>
              <a:rPr lang="en-US" sz="3200" dirty="0" smtClean="0">
                <a:latin typeface="Calibri" panose="020F0502020204030204" pitchFamily="34" charset="0"/>
                <a:ea typeface="Calibri" panose="020F0502020204030204" pitchFamily="34" charset="0"/>
                <a:cs typeface="Times New Roman" panose="02020603050405020304" pitchFamily="18" charset="0"/>
              </a:rPr>
              <a:t/>
            </a:r>
            <a:br>
              <a:rPr lang="en-US" sz="3200" dirty="0" smtClean="0">
                <a:latin typeface="Calibri" panose="020F0502020204030204" pitchFamily="34" charset="0"/>
                <a:ea typeface="Calibri" panose="020F0502020204030204" pitchFamily="34" charset="0"/>
                <a:cs typeface="Times New Roman" panose="02020603050405020304" pitchFamily="18" charset="0"/>
              </a:rPr>
            </a:b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88" y="1289875"/>
            <a:ext cx="3327145" cy="2218096"/>
          </a:xfrm>
          <a:prstGeom prst="rect">
            <a:avLst/>
          </a:prstGeom>
        </p:spPr>
      </p:pic>
      <p:sp>
        <p:nvSpPr>
          <p:cNvPr id="7" name="Subtitle 2"/>
          <p:cNvSpPr txBox="1">
            <a:spLocks/>
          </p:cNvSpPr>
          <p:nvPr/>
        </p:nvSpPr>
        <p:spPr>
          <a:xfrm>
            <a:off x="1357323" y="6260961"/>
            <a:ext cx="5020888" cy="473825"/>
          </a:xfrm>
          <a:prstGeom prst="rect">
            <a:avLst/>
          </a:prstGeom>
        </p:spPr>
        <p:txBody>
          <a:bodyPr vert="horz" lIns="91440" tIns="45720" rIns="91440" bIns="45720" rtlCol="0" anchor="t">
            <a:normAutofit/>
            <a:scene3d>
              <a:camera prst="orthographicFront"/>
              <a:lightRig rig="threePt" dir="t"/>
            </a:scene3d>
            <a:sp3d extrusionH="57150">
              <a:bevelT w="38100" h="38100" prst="relaxedInset"/>
            </a:sp3d>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800" i="1" dirty="0" err="1" smtClean="0">
                <a:latin typeface="Sitka Heading" pitchFamily="2" charset="0"/>
              </a:rPr>
              <a:t>Secretara</a:t>
            </a:r>
            <a:r>
              <a:rPr lang="en-US" sz="800" i="1" dirty="0" smtClean="0">
                <a:latin typeface="Sitka Heading" pitchFamily="2" charset="0"/>
              </a:rPr>
              <a:t> </a:t>
            </a:r>
            <a:r>
              <a:rPr lang="en-US" sz="800" i="1" dirty="0">
                <a:latin typeface="Sitka Heading" pitchFamily="2" charset="0"/>
              </a:rPr>
              <a:t>de </a:t>
            </a:r>
            <a:r>
              <a:rPr lang="en-US" sz="800" i="1" dirty="0" err="1">
                <a:latin typeface="Sitka Heading" pitchFamily="2" charset="0"/>
              </a:rPr>
              <a:t>estado</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SEAC ), </a:t>
            </a:r>
            <a:r>
              <a:rPr lang="en-US" sz="800" i="1" dirty="0" err="1">
                <a:latin typeface="Sitka Heading" pitchFamily="2" charset="0"/>
              </a:rPr>
              <a:t>Diresaun</a:t>
            </a:r>
            <a:r>
              <a:rPr lang="en-US" sz="800" i="1" dirty="0">
                <a:latin typeface="Sitka Heading" pitchFamily="2" charset="0"/>
              </a:rPr>
              <a:t> </a:t>
            </a:r>
            <a:r>
              <a:rPr lang="en-US" sz="800" i="1" dirty="0" err="1">
                <a:latin typeface="Sitka Heading" pitchFamily="2" charset="0"/>
              </a:rPr>
              <a:t>Nasional</a:t>
            </a:r>
            <a:r>
              <a:rPr lang="en-US" sz="800" i="1" dirty="0">
                <a:latin typeface="Sitka Heading" pitchFamily="2" charset="0"/>
              </a:rPr>
              <a:t> </a:t>
            </a:r>
            <a:r>
              <a:rPr lang="en-US" sz="800" i="1" dirty="0" err="1">
                <a:latin typeface="Sitka Heading" pitchFamily="2" charset="0"/>
              </a:rPr>
              <a:t>Promosaun</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DNPAC ) </a:t>
            </a:r>
            <a:endParaRPr lang="en-US" sz="800" dirty="0">
              <a:latin typeface="Sitka Heading" pitchFamily="2" charset="0"/>
            </a:endParaRPr>
          </a:p>
          <a:p>
            <a:r>
              <a:rPr lang="en-US" sz="800" i="1" dirty="0" err="1">
                <a:latin typeface="Sitka Heading" pitchFamily="2" charset="0"/>
              </a:rPr>
              <a:t>Formasaun</a:t>
            </a:r>
            <a:r>
              <a:rPr lang="en-US" sz="800" i="1" dirty="0">
                <a:latin typeface="Sitka Heading" pitchFamily="2" charset="0"/>
              </a:rPr>
              <a:t> : </a:t>
            </a:r>
            <a:r>
              <a:rPr lang="en-US" sz="800" i="1" dirty="0" err="1">
                <a:latin typeface="Sitka Heading" pitchFamily="2" charset="0"/>
              </a:rPr>
              <a:t>Escultura</a:t>
            </a:r>
            <a:r>
              <a:rPr lang="en-US" sz="800" i="1" dirty="0">
                <a:latin typeface="Sitka Heading" pitchFamily="2" charset="0"/>
              </a:rPr>
              <a:t> / </a:t>
            </a:r>
            <a:r>
              <a:rPr lang="en-US" sz="800" i="1" dirty="0" err="1">
                <a:latin typeface="Sitka Heading" pitchFamily="2" charset="0"/>
              </a:rPr>
              <a:t>Badain</a:t>
            </a:r>
            <a:r>
              <a:rPr lang="en-US" sz="800" i="1" dirty="0">
                <a:latin typeface="Sitka Heading" pitchFamily="2" charset="0"/>
              </a:rPr>
              <a:t> </a:t>
            </a:r>
            <a:r>
              <a:rPr lang="en-US" sz="800" i="1" dirty="0" err="1">
                <a:latin typeface="Sitka Heading" pitchFamily="2" charset="0"/>
              </a:rPr>
              <a:t>Makerek</a:t>
            </a:r>
            <a:r>
              <a:rPr lang="en-US" sz="800" i="1" dirty="0">
                <a:latin typeface="Sitka Heading" pitchFamily="2" charset="0"/>
              </a:rPr>
              <a:t>, </a:t>
            </a:r>
            <a:r>
              <a:rPr lang="en-US" sz="800" i="1" dirty="0" err="1">
                <a:latin typeface="Sitka Heading" pitchFamily="2" charset="0"/>
              </a:rPr>
              <a:t>Municipio</a:t>
            </a:r>
            <a:r>
              <a:rPr lang="en-US" sz="800" i="1" dirty="0">
                <a:latin typeface="Sitka Heading" pitchFamily="2" charset="0"/>
              </a:rPr>
              <a:t> </a:t>
            </a:r>
            <a:r>
              <a:rPr lang="en-US" sz="800" i="1" dirty="0" err="1">
                <a:latin typeface="Sitka Heading" pitchFamily="2" charset="0"/>
              </a:rPr>
              <a:t>Manufahi</a:t>
            </a:r>
            <a:r>
              <a:rPr lang="en-US" sz="800" i="1" dirty="0">
                <a:latin typeface="Sitka Heading" pitchFamily="2" charset="0"/>
              </a:rPr>
              <a:t> ; </a:t>
            </a:r>
            <a:r>
              <a:rPr lang="en-US" sz="800" i="1" dirty="0" err="1">
                <a:latin typeface="Sitka Heading" pitchFamily="2" charset="0"/>
              </a:rPr>
              <a:t>Hakerek</a:t>
            </a:r>
            <a:r>
              <a:rPr lang="en-US" sz="800" i="1" dirty="0">
                <a:latin typeface="Sitka Heading" pitchFamily="2" charset="0"/>
              </a:rPr>
              <a:t> </a:t>
            </a:r>
            <a:r>
              <a:rPr lang="en-US" sz="800" i="1" dirty="0" err="1">
                <a:latin typeface="Sitka Heading" pitchFamily="2" charset="0"/>
              </a:rPr>
              <a:t>Amorino</a:t>
            </a:r>
            <a:r>
              <a:rPr lang="en-US" sz="800" i="1" dirty="0">
                <a:latin typeface="Sitka Heading" pitchFamily="2" charset="0"/>
              </a:rPr>
              <a:t> da Costa Mendes </a:t>
            </a:r>
            <a:r>
              <a:rPr lang="en-US" sz="800" i="1" dirty="0" err="1">
                <a:latin typeface="Sitka Heading" pitchFamily="2" charset="0"/>
              </a:rPr>
              <a:t>Sarmento</a:t>
            </a:r>
            <a:r>
              <a:rPr lang="en-US" sz="800" i="1" dirty="0">
                <a:latin typeface="Sitka Heading" pitchFamily="2" charset="0"/>
              </a:rPr>
              <a:t> </a:t>
            </a:r>
            <a:endParaRPr lang="en-US" sz="800" dirty="0">
              <a:latin typeface="Sitka Heading" pitchFamily="2" charset="0"/>
            </a:endParaRPr>
          </a:p>
          <a:p>
            <a:endParaRPr lang="en-US" sz="2000" dirty="0" smtClean="0">
              <a:ln w="13462">
                <a:solidFill>
                  <a:srgbClr val="92D050"/>
                </a:solidFill>
                <a:prstDash val="solid"/>
              </a:ln>
              <a:latin typeface="Gill Sans Ultra Bold" panose="020B0A02020104020203" pitchFamily="34" charset="0"/>
              <a:cs typeface="Times New Roman" panose="02020603050405020304" pitchFamily="18" charset="0"/>
            </a:endParaRPr>
          </a:p>
          <a:p>
            <a:endParaRPr lang="en-US" dirty="0">
              <a:ln>
                <a:solidFill>
                  <a:srgbClr val="92D050"/>
                </a:solidFill>
              </a:ln>
              <a:latin typeface="Gill Sans Ultra Bold" panose="020B0A02020104020203" pitchFamily="34" charset="0"/>
            </a:endParaRPr>
          </a:p>
        </p:txBody>
      </p:sp>
      <p:sp>
        <p:nvSpPr>
          <p:cNvPr id="8" name="Rectangle 1"/>
          <p:cNvSpPr>
            <a:spLocks noChangeArrowheads="1"/>
          </p:cNvSpPr>
          <p:nvPr/>
        </p:nvSpPr>
        <p:spPr bwMode="auto">
          <a:xfrm>
            <a:off x="10307360" y="6497874"/>
            <a:ext cx="1795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1pPr>
            <a:lvl2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2pPr>
            <a:lvl3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3pPr>
            <a:lvl4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4pPr>
            <a:lvl5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5pPr>
            <a:lvl6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6pPr>
            <a:lvl7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7pPr>
            <a:lvl8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8pPr>
            <a:lvl9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tab pos="2971800" algn="ctr"/>
                <a:tab pos="5943600" algn="r"/>
              </a:tabLst>
            </a:pP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Che</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arino</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lara</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82 ( 82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Manufuik</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Lian</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pic>
        <p:nvPicPr>
          <p:cNvPr id="9" name="Picture 8" descr="Carving - Wikipedia"/>
          <p:cNvPicPr/>
          <p:nvPr/>
        </p:nvPicPr>
        <p:blipFill>
          <a:blip r:embed="rId3">
            <a:extLst>
              <a:ext uri="{28A0092B-C50C-407E-A947-70E740481C1C}">
                <a14:useLocalDpi xmlns:a14="http://schemas.microsoft.com/office/drawing/2010/main" val="0"/>
              </a:ext>
            </a:extLst>
          </a:blip>
          <a:srcRect/>
          <a:stretch>
            <a:fillRect/>
          </a:stretch>
        </p:blipFill>
        <p:spPr bwMode="auto">
          <a:xfrm>
            <a:off x="312888" y="3524674"/>
            <a:ext cx="3327145" cy="2003445"/>
          </a:xfrm>
          <a:prstGeom prst="rect">
            <a:avLst/>
          </a:prstGeom>
          <a:noFill/>
          <a:ln>
            <a:noFill/>
          </a:ln>
        </p:spPr>
      </p:pic>
    </p:spTree>
    <p:extLst>
      <p:ext uri="{BB962C8B-B14F-4D97-AF65-F5344CB8AC3E}">
        <p14:creationId xmlns:p14="http://schemas.microsoft.com/office/powerpoint/2010/main" val="514962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1000" fill="hold"/>
                                        <p:tgtEl>
                                          <p:spTgt spid="2"/>
                                        </p:tgtEl>
                                        <p:attrNameLst>
                                          <p:attrName>ppt_w</p:attrName>
                                        </p:attrNameLst>
                                      </p:cBhvr>
                                      <p:tavLst>
                                        <p:tav tm="0">
                                          <p:val>
                                            <p:fltVal val="0"/>
                                          </p:val>
                                        </p:tav>
                                        <p:tav tm="100000">
                                          <p:val>
                                            <p:strVal val="#ppt_w"/>
                                          </p:val>
                                        </p:tav>
                                      </p:tavLst>
                                    </p:anim>
                                    <p:anim calcmode="lin" valueType="num">
                                      <p:cBhvr>
                                        <p:cTn id="29" dur="1000" fill="hold"/>
                                        <p:tgtEl>
                                          <p:spTgt spid="2"/>
                                        </p:tgtEl>
                                        <p:attrNameLst>
                                          <p:attrName>ppt_h</p:attrName>
                                        </p:attrNameLst>
                                      </p:cBhvr>
                                      <p:tavLst>
                                        <p:tav tm="0">
                                          <p:val>
                                            <p:fltVal val="0"/>
                                          </p:val>
                                        </p:tav>
                                        <p:tav tm="100000">
                                          <p:val>
                                            <p:strVal val="#ppt_h"/>
                                          </p:val>
                                        </p:tav>
                                      </p:tavLst>
                                    </p:anim>
                                    <p:anim calcmode="lin" valueType="num">
                                      <p:cBhvr>
                                        <p:cTn id="30" dur="1000" fill="hold"/>
                                        <p:tgtEl>
                                          <p:spTgt spid="2"/>
                                        </p:tgtEl>
                                        <p:attrNameLst>
                                          <p:attrName>style.rotation</p:attrName>
                                        </p:attrNameLst>
                                      </p:cBhvr>
                                      <p:tavLst>
                                        <p:tav tm="0">
                                          <p:val>
                                            <p:fltVal val="90"/>
                                          </p:val>
                                        </p:tav>
                                        <p:tav tm="100000">
                                          <p:val>
                                            <p:fltVal val="0"/>
                                          </p:val>
                                        </p:tav>
                                      </p:tavLst>
                                    </p:anim>
                                    <p:animEffect transition="in" filter="fade">
                                      <p:cBhvr>
                                        <p:cTn id="31"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94182" y="192819"/>
            <a:ext cx="2687196" cy="997528"/>
          </a:xfrm>
        </p:spPr>
        <p:style>
          <a:lnRef idx="3">
            <a:schemeClr val="lt1"/>
          </a:lnRef>
          <a:fillRef idx="1">
            <a:schemeClr val="accent5"/>
          </a:fillRef>
          <a:effectRef idx="1">
            <a:schemeClr val="accent5"/>
          </a:effectRef>
          <a:fontRef idx="minor">
            <a:schemeClr val="lt1"/>
          </a:fontRef>
        </p:style>
        <p:txBody>
          <a:bodyPr>
            <a:normAutofit fontScale="90000"/>
          </a:bodyPr>
          <a:lstStyle/>
          <a:p>
            <a:r>
              <a:rPr lang="en-US" sz="1600" b="1" dirty="0" smtClean="0">
                <a:ln w="6600">
                  <a:solidFill>
                    <a:schemeClr val="accent2"/>
                  </a:solidFill>
                  <a:prstDash val="solid"/>
                </a:ln>
                <a:solidFill>
                  <a:srgbClr val="FFFFFF"/>
                </a:solidFill>
                <a:effectLst>
                  <a:outerShdw dist="38100" dir="2700000" algn="tl" rotWithShape="0">
                    <a:schemeClr val="accent2"/>
                  </a:outerShdw>
                </a:effectLst>
              </a:rPr>
              <a:t>5</a:t>
            </a:r>
            <a:r>
              <a:rPr lang="en-US" sz="1600" b="1" dirty="0">
                <a:ln w="6600">
                  <a:solidFill>
                    <a:schemeClr val="accent2"/>
                  </a:solidFill>
                  <a:prstDash val="solid"/>
                </a:ln>
                <a:solidFill>
                  <a:srgbClr val="FFFFFF"/>
                </a:solidFill>
                <a:effectLst>
                  <a:outerShdw dist="38100" dir="2700000" algn="tl" rotWithShape="0">
                    <a:schemeClr val="accent2"/>
                  </a:outerShdw>
                </a:effectLst>
              </a:rPr>
              <a:t>. </a:t>
            </a:r>
            <a:r>
              <a:rPr lang="en-US" sz="1600" b="1" dirty="0" err="1">
                <a:ln w="6600">
                  <a:solidFill>
                    <a:schemeClr val="accent2"/>
                  </a:solidFill>
                  <a:prstDash val="solid"/>
                </a:ln>
                <a:solidFill>
                  <a:srgbClr val="FFFFFF"/>
                </a:solidFill>
                <a:effectLst>
                  <a:outerShdw dist="38100" dir="2700000" algn="tl" rotWithShape="0">
                    <a:schemeClr val="accent2"/>
                  </a:outerShdw>
                </a:effectLst>
              </a:rPr>
              <a:t>Hakores</a:t>
            </a:r>
            <a:r>
              <a:rPr lang="en-US" sz="1600" b="1" dirty="0">
                <a:ln w="6600">
                  <a:solidFill>
                    <a:schemeClr val="accent2"/>
                  </a:solidFill>
                  <a:prstDash val="solid"/>
                </a:ln>
                <a:solidFill>
                  <a:srgbClr val="FFFFFF"/>
                </a:solidFill>
                <a:effectLst>
                  <a:outerShdw dist="38100" dir="2700000" algn="tl" rotWithShape="0">
                    <a:schemeClr val="accent2"/>
                  </a:outerShdw>
                </a:effectLst>
              </a:rPr>
              <a:t>  </a:t>
            </a:r>
            <a:r>
              <a:rPr lang="en-US" sz="1600" b="1" dirty="0" err="1">
                <a:ln w="6600">
                  <a:solidFill>
                    <a:schemeClr val="accent2"/>
                  </a:solidFill>
                  <a:prstDash val="solid"/>
                </a:ln>
                <a:solidFill>
                  <a:srgbClr val="FFFFFF"/>
                </a:solidFill>
                <a:effectLst>
                  <a:outerShdw dist="38100" dir="2700000" algn="tl" rotWithShape="0">
                    <a:schemeClr val="accent2"/>
                  </a:outerShdw>
                </a:effectLst>
              </a:rPr>
              <a:t>makerek</a:t>
            </a:r>
            <a:r>
              <a:rPr lang="en-US" sz="1600" b="1" dirty="0">
                <a:ln w="6600">
                  <a:solidFill>
                    <a:schemeClr val="accent2"/>
                  </a:solidFill>
                  <a:prstDash val="solid"/>
                </a:ln>
                <a:solidFill>
                  <a:srgbClr val="FFFFFF"/>
                </a:solidFill>
                <a:effectLst>
                  <a:outerShdw dist="38100" dir="2700000" algn="tl" rotWithShape="0">
                    <a:schemeClr val="accent2"/>
                  </a:outerShdw>
                </a:effectLst>
              </a:rPr>
              <a:t> </a:t>
            </a:r>
            <a:r>
              <a:rPr lang="en-US" sz="1600" b="1" dirty="0" err="1">
                <a:ln w="6600">
                  <a:solidFill>
                    <a:schemeClr val="accent2"/>
                  </a:solidFill>
                  <a:prstDash val="solid"/>
                </a:ln>
                <a:solidFill>
                  <a:srgbClr val="FFFFFF"/>
                </a:solidFill>
                <a:effectLst>
                  <a:outerShdw dist="38100" dir="2700000" algn="tl" rotWithShape="0">
                    <a:schemeClr val="accent2"/>
                  </a:outerShdw>
                </a:effectLst>
              </a:rPr>
              <a:t>ba</a:t>
            </a:r>
            <a:r>
              <a:rPr lang="en-US" sz="1600" b="1" dirty="0">
                <a:ln w="6600">
                  <a:solidFill>
                    <a:schemeClr val="accent2"/>
                  </a:solidFill>
                  <a:prstDash val="solid"/>
                </a:ln>
                <a:solidFill>
                  <a:srgbClr val="FFFFFF"/>
                </a:solidFill>
                <a:effectLst>
                  <a:outerShdw dist="38100" dir="2700000" algn="tl" rotWithShape="0">
                    <a:schemeClr val="accent2"/>
                  </a:outerShdw>
                </a:effectLst>
              </a:rPr>
              <a:t> </a:t>
            </a:r>
            <a:r>
              <a:rPr lang="en-US" sz="1600" b="1" dirty="0" err="1">
                <a:ln w="6600">
                  <a:solidFill>
                    <a:schemeClr val="accent2"/>
                  </a:solidFill>
                  <a:prstDash val="solid"/>
                </a:ln>
                <a:solidFill>
                  <a:srgbClr val="FFFFFF"/>
                </a:solidFill>
                <a:effectLst>
                  <a:outerShdw dist="38100" dir="2700000" algn="tl" rotWithShape="0">
                    <a:schemeClr val="accent2"/>
                  </a:outerShdw>
                </a:effectLst>
              </a:rPr>
              <a:t>iha</a:t>
            </a:r>
            <a:r>
              <a:rPr lang="en-US" sz="1600" b="1" dirty="0">
                <a:ln w="6600">
                  <a:solidFill>
                    <a:schemeClr val="accent2"/>
                  </a:solidFill>
                  <a:prstDash val="solid"/>
                </a:ln>
                <a:solidFill>
                  <a:srgbClr val="FFFFFF"/>
                </a:solidFill>
                <a:effectLst>
                  <a:outerShdw dist="38100" dir="2700000" algn="tl" rotWithShape="0">
                    <a:schemeClr val="accent2"/>
                  </a:outerShdw>
                </a:effectLst>
              </a:rPr>
              <a:t> material </a:t>
            </a:r>
            <a:r>
              <a:rPr lang="en-US" sz="1600" b="1" dirty="0" err="1">
                <a:ln w="6600">
                  <a:solidFill>
                    <a:schemeClr val="accent2"/>
                  </a:solidFill>
                  <a:prstDash val="solid"/>
                </a:ln>
                <a:solidFill>
                  <a:srgbClr val="FFFFFF"/>
                </a:solidFill>
                <a:effectLst>
                  <a:outerShdw dist="38100" dir="2700000" algn="tl" rotWithShape="0">
                    <a:schemeClr val="accent2"/>
                  </a:outerShdw>
                </a:effectLst>
              </a:rPr>
              <a:t>saida</a:t>
            </a:r>
            <a:r>
              <a:rPr lang="en-US" sz="1600" b="1" dirty="0">
                <a:ln w="6600">
                  <a:solidFill>
                    <a:schemeClr val="accent2"/>
                  </a:solidFill>
                  <a:prstDash val="solid"/>
                </a:ln>
                <a:solidFill>
                  <a:srgbClr val="FFFFFF"/>
                </a:solidFill>
                <a:effectLst>
                  <a:outerShdw dist="38100" dir="2700000" algn="tl" rotWithShape="0">
                    <a:schemeClr val="accent2"/>
                  </a:outerShdw>
                </a:effectLst>
              </a:rPr>
              <a:t> ( </a:t>
            </a:r>
            <a:r>
              <a:rPr lang="en-US" sz="1600" b="1" dirty="0" err="1">
                <a:ln w="6600">
                  <a:solidFill>
                    <a:schemeClr val="accent2"/>
                  </a:solidFill>
                  <a:prstDash val="solid"/>
                </a:ln>
                <a:solidFill>
                  <a:srgbClr val="FFFFFF"/>
                </a:solidFill>
                <a:effectLst>
                  <a:outerShdw dist="38100" dir="2700000" algn="tl" rotWithShape="0">
                    <a:schemeClr val="accent2"/>
                  </a:outerShdw>
                </a:effectLst>
              </a:rPr>
              <a:t>Escultura</a:t>
            </a:r>
            <a:r>
              <a:rPr lang="en-US" sz="1600" b="1" dirty="0">
                <a:ln w="6600">
                  <a:solidFill>
                    <a:schemeClr val="accent2"/>
                  </a:solidFill>
                  <a:prstDash val="solid"/>
                </a:ln>
                <a:solidFill>
                  <a:srgbClr val="FFFFFF"/>
                </a:solidFill>
                <a:effectLst>
                  <a:outerShdw dist="38100" dir="2700000" algn="tl" rotWithShape="0">
                    <a:schemeClr val="accent2"/>
                  </a:outerShdw>
                </a:effectLst>
              </a:rPr>
              <a:t> ) </a:t>
            </a:r>
            <a:br>
              <a:rPr lang="en-US" sz="1600" b="1" dirty="0">
                <a:ln w="6600">
                  <a:solidFill>
                    <a:schemeClr val="accent2"/>
                  </a:solidFill>
                  <a:prstDash val="solid"/>
                </a:ln>
                <a:solidFill>
                  <a:srgbClr val="FFFFFF"/>
                </a:solidFill>
                <a:effectLst>
                  <a:outerShdw dist="38100" dir="2700000" algn="tl" rotWithShape="0">
                    <a:schemeClr val="accent2"/>
                  </a:outerShdw>
                </a:effectLst>
              </a:rPr>
            </a:br>
            <a:endParaRPr lang="en-US" sz="1600" b="1"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16" name="Content Placeholder 15" descr="Teknik Ukir: Pengertian, Sejarah, Fungsi, Jenis, dan Contohnya"/>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027585" y="468826"/>
            <a:ext cx="2820190" cy="3312662"/>
          </a:xfrm>
          <a:prstGeom prst="rect">
            <a:avLst/>
          </a:prstGeom>
          <a:noFill/>
          <a:ln>
            <a:noFill/>
          </a:ln>
        </p:spPr>
      </p:pic>
      <p:sp>
        <p:nvSpPr>
          <p:cNvPr id="4" name="Text Placeholder 3"/>
          <p:cNvSpPr>
            <a:spLocks noGrp="1"/>
          </p:cNvSpPr>
          <p:nvPr>
            <p:ph type="body" sz="half" idx="2"/>
          </p:nvPr>
        </p:nvSpPr>
        <p:spPr>
          <a:xfrm>
            <a:off x="737356" y="1331268"/>
            <a:ext cx="2616160" cy="3400551"/>
          </a:xfrm>
          <a:solidFill>
            <a:schemeClr val="accent3">
              <a:lumMod val="40000"/>
              <a:lumOff val="60000"/>
            </a:schemeClr>
          </a:solidFill>
          <a:ln/>
        </p:spPr>
        <p:style>
          <a:lnRef idx="1">
            <a:schemeClr val="accent6"/>
          </a:lnRef>
          <a:fillRef idx="2">
            <a:schemeClr val="accent6"/>
          </a:fillRef>
          <a:effectRef idx="1">
            <a:schemeClr val="accent6"/>
          </a:effectRef>
          <a:fontRef idx="minor">
            <a:schemeClr val="dk1"/>
          </a:fontRef>
        </p:style>
        <p:txBody>
          <a:bodyPr>
            <a:normAutofit/>
          </a:bodyPr>
          <a:lstStyle/>
          <a:p>
            <a:r>
              <a:rPr lang="en-US" dirty="0" err="1"/>
              <a:t>funsaun</a:t>
            </a:r>
            <a:r>
              <a:rPr lang="en-US" dirty="0"/>
              <a:t> </a:t>
            </a:r>
            <a:r>
              <a:rPr lang="en-US" dirty="0" err="1"/>
              <a:t>husi</a:t>
            </a:r>
            <a:r>
              <a:rPr lang="en-US" dirty="0"/>
              <a:t> Halo </a:t>
            </a:r>
            <a:r>
              <a:rPr lang="en-US" dirty="0" err="1"/>
              <a:t>makerek</a:t>
            </a:r>
            <a:r>
              <a:rPr lang="en-US" dirty="0"/>
              <a:t> </a:t>
            </a:r>
            <a:r>
              <a:rPr lang="en-US" dirty="0" err="1"/>
              <a:t>mak</a:t>
            </a:r>
            <a:r>
              <a:rPr lang="en-US" dirty="0"/>
              <a:t> </a:t>
            </a:r>
            <a:r>
              <a:rPr lang="en-US" dirty="0" err="1"/>
              <a:t>atu</a:t>
            </a:r>
            <a:r>
              <a:rPr lang="en-US" dirty="0"/>
              <a:t> :</a:t>
            </a:r>
          </a:p>
          <a:p>
            <a:pPr lvl="0"/>
            <a:r>
              <a:rPr lang="en-US" dirty="0" err="1"/>
              <a:t>infeita</a:t>
            </a:r>
            <a:r>
              <a:rPr lang="en-US" dirty="0"/>
              <a:t>, </a:t>
            </a:r>
            <a:r>
              <a:rPr lang="en-US" dirty="0" err="1"/>
              <a:t>inventa,aumenta</a:t>
            </a:r>
            <a:r>
              <a:rPr lang="en-US" dirty="0"/>
              <a:t>  forma </a:t>
            </a:r>
            <a:r>
              <a:rPr lang="en-US" dirty="0" err="1"/>
              <a:t>ne’ebé</a:t>
            </a:r>
            <a:r>
              <a:rPr lang="en-US" dirty="0"/>
              <a:t> </a:t>
            </a:r>
            <a:r>
              <a:rPr lang="en-US" dirty="0" err="1"/>
              <a:t>furak</a:t>
            </a:r>
            <a:r>
              <a:rPr lang="en-US" dirty="0"/>
              <a:t> </a:t>
            </a:r>
            <a:r>
              <a:rPr lang="en-US" dirty="0" err="1"/>
              <a:t>ona</a:t>
            </a:r>
            <a:r>
              <a:rPr lang="en-US" dirty="0"/>
              <a:t> </a:t>
            </a:r>
            <a:r>
              <a:rPr lang="en-US" dirty="0" err="1"/>
              <a:t>porexemplo</a:t>
            </a:r>
            <a:r>
              <a:rPr lang="en-US" dirty="0"/>
              <a:t> hare </a:t>
            </a:r>
            <a:r>
              <a:rPr lang="en-US" dirty="0" err="1"/>
              <a:t>iha</a:t>
            </a:r>
            <a:r>
              <a:rPr lang="en-US" dirty="0"/>
              <a:t> </a:t>
            </a:r>
            <a:r>
              <a:rPr lang="en-US" dirty="0" err="1"/>
              <a:t>meja,kadeira,armari</a:t>
            </a:r>
            <a:r>
              <a:rPr lang="en-US" dirty="0"/>
              <a:t>, </a:t>
            </a:r>
            <a:r>
              <a:rPr lang="en-US" dirty="0" err="1"/>
              <a:t>nst</a:t>
            </a:r>
            <a:endParaRPr lang="en-US" dirty="0"/>
          </a:p>
          <a:p>
            <a:pPr lvl="0"/>
            <a:r>
              <a:rPr lang="en-US" dirty="0" err="1"/>
              <a:t>infeita</a:t>
            </a:r>
            <a:r>
              <a:rPr lang="en-US" dirty="0"/>
              <a:t> </a:t>
            </a:r>
            <a:r>
              <a:rPr lang="en-US" dirty="0" err="1"/>
              <a:t>buat</a:t>
            </a:r>
            <a:r>
              <a:rPr lang="en-US" dirty="0"/>
              <a:t> </a:t>
            </a:r>
            <a:r>
              <a:rPr lang="en-US" dirty="0" err="1"/>
              <a:t>balun</a:t>
            </a:r>
            <a:r>
              <a:rPr lang="en-US" dirty="0"/>
              <a:t> ho </a:t>
            </a:r>
            <a:r>
              <a:rPr lang="en-US" dirty="0" err="1"/>
              <a:t>sentidu</a:t>
            </a:r>
            <a:r>
              <a:rPr lang="en-US" dirty="0"/>
              <a:t> </a:t>
            </a:r>
            <a:r>
              <a:rPr lang="en-US" dirty="0" err="1"/>
              <a:t>atu</a:t>
            </a:r>
            <a:r>
              <a:rPr lang="en-US" dirty="0"/>
              <a:t> </a:t>
            </a:r>
            <a:r>
              <a:rPr lang="en-US" dirty="0" err="1"/>
              <a:t>aumenta</a:t>
            </a:r>
            <a:r>
              <a:rPr lang="en-US" dirty="0"/>
              <a:t> </a:t>
            </a:r>
            <a:r>
              <a:rPr lang="en-US" dirty="0" err="1"/>
              <a:t>furak</a:t>
            </a:r>
            <a:r>
              <a:rPr lang="en-US" dirty="0"/>
              <a:t> </a:t>
            </a:r>
            <a:r>
              <a:rPr lang="en-US" dirty="0" err="1"/>
              <a:t>ba</a:t>
            </a:r>
            <a:r>
              <a:rPr lang="en-US" dirty="0"/>
              <a:t> material </a:t>
            </a:r>
            <a:r>
              <a:rPr lang="en-US" dirty="0" err="1"/>
              <a:t>tos</a:t>
            </a:r>
            <a:r>
              <a:rPr lang="en-US" dirty="0"/>
              <a:t> </a:t>
            </a:r>
            <a:r>
              <a:rPr lang="en-US" dirty="0" err="1"/>
              <a:t>ne’ebé</a:t>
            </a:r>
            <a:r>
              <a:rPr lang="en-US" dirty="0"/>
              <a:t> antes </a:t>
            </a:r>
            <a:r>
              <a:rPr lang="en-US" dirty="0" err="1"/>
              <a:t>ne’e</a:t>
            </a:r>
            <a:r>
              <a:rPr lang="en-US" dirty="0"/>
              <a:t> </a:t>
            </a:r>
            <a:r>
              <a:rPr lang="en-US" dirty="0" err="1"/>
              <a:t>laiha</a:t>
            </a:r>
            <a:r>
              <a:rPr lang="en-US" dirty="0"/>
              <a:t> </a:t>
            </a:r>
            <a:r>
              <a:rPr lang="en-US" dirty="0" err="1"/>
              <a:t>dezenho,nune’e</a:t>
            </a:r>
            <a:r>
              <a:rPr lang="en-US" dirty="0"/>
              <a:t> halo </a:t>
            </a:r>
            <a:r>
              <a:rPr lang="en-US" dirty="0" err="1"/>
              <a:t>makerek</a:t>
            </a:r>
            <a:r>
              <a:rPr lang="en-US" dirty="0"/>
              <a:t> </a:t>
            </a:r>
            <a:r>
              <a:rPr lang="en-US" dirty="0" err="1"/>
              <a:t>fali</a:t>
            </a:r>
            <a:r>
              <a:rPr lang="en-US" dirty="0"/>
              <a:t> </a:t>
            </a:r>
            <a:r>
              <a:rPr lang="en-US" dirty="0" err="1"/>
              <a:t>hodi</a:t>
            </a:r>
            <a:r>
              <a:rPr lang="en-US" dirty="0"/>
              <a:t> </a:t>
            </a:r>
            <a:r>
              <a:rPr lang="en-US" dirty="0" err="1"/>
              <a:t>hafutar</a:t>
            </a:r>
            <a:r>
              <a:rPr lang="en-US" dirty="0"/>
              <a:t> halo </a:t>
            </a:r>
            <a:r>
              <a:rPr lang="en-US" dirty="0" err="1"/>
              <a:t>furak</a:t>
            </a:r>
            <a:r>
              <a:rPr lang="en-US" dirty="0"/>
              <a:t> </a:t>
            </a:r>
            <a:r>
              <a:rPr lang="en-US" dirty="0" err="1"/>
              <a:t>iha</a:t>
            </a:r>
            <a:r>
              <a:rPr lang="en-US" dirty="0"/>
              <a:t> </a:t>
            </a:r>
            <a:r>
              <a:rPr lang="en-US" dirty="0" err="1"/>
              <a:t>ema</a:t>
            </a:r>
            <a:r>
              <a:rPr lang="en-US" dirty="0"/>
              <a:t> </a:t>
            </a:r>
            <a:r>
              <a:rPr lang="en-US" dirty="0" err="1"/>
              <a:t>nia</a:t>
            </a:r>
            <a:r>
              <a:rPr lang="en-US" dirty="0"/>
              <a:t> </a:t>
            </a:r>
            <a:r>
              <a:rPr lang="en-US" dirty="0" err="1"/>
              <a:t>matan</a:t>
            </a:r>
            <a:r>
              <a:rPr lang="en-US" dirty="0"/>
              <a:t> hare.</a:t>
            </a:r>
          </a:p>
          <a:p>
            <a:endParaRPr lang="en-US" dirty="0"/>
          </a:p>
          <a:p>
            <a:endParaRPr lang="en-US" dirty="0"/>
          </a:p>
        </p:txBody>
      </p:sp>
      <p:sp>
        <p:nvSpPr>
          <p:cNvPr id="6" name="Subtitle 2"/>
          <p:cNvSpPr txBox="1">
            <a:spLocks/>
          </p:cNvSpPr>
          <p:nvPr/>
        </p:nvSpPr>
        <p:spPr>
          <a:xfrm>
            <a:off x="1357323" y="6260961"/>
            <a:ext cx="5020888" cy="473825"/>
          </a:xfrm>
          <a:prstGeom prst="rect">
            <a:avLst/>
          </a:prstGeom>
        </p:spPr>
        <p:txBody>
          <a:bodyPr vert="horz" lIns="91440" tIns="45720" rIns="91440" bIns="45720" rtlCol="0" anchor="t">
            <a:normAutofit/>
            <a:scene3d>
              <a:camera prst="orthographicFront"/>
              <a:lightRig rig="threePt" dir="t"/>
            </a:scene3d>
            <a:sp3d extrusionH="57150">
              <a:bevelT w="38100" h="38100" prst="relaxedInset"/>
            </a:sp3d>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800" i="1" dirty="0" err="1" smtClean="0">
                <a:latin typeface="Sitka Heading" pitchFamily="2" charset="0"/>
              </a:rPr>
              <a:t>Secretara</a:t>
            </a:r>
            <a:r>
              <a:rPr lang="en-US" sz="800" i="1" dirty="0" smtClean="0">
                <a:latin typeface="Sitka Heading" pitchFamily="2" charset="0"/>
              </a:rPr>
              <a:t> </a:t>
            </a:r>
            <a:r>
              <a:rPr lang="en-US" sz="800" i="1" dirty="0">
                <a:latin typeface="Sitka Heading" pitchFamily="2" charset="0"/>
              </a:rPr>
              <a:t>de </a:t>
            </a:r>
            <a:r>
              <a:rPr lang="en-US" sz="800" i="1" dirty="0" err="1">
                <a:latin typeface="Sitka Heading" pitchFamily="2" charset="0"/>
              </a:rPr>
              <a:t>estado</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SEAC ), </a:t>
            </a:r>
            <a:r>
              <a:rPr lang="en-US" sz="800" i="1" dirty="0" err="1">
                <a:latin typeface="Sitka Heading" pitchFamily="2" charset="0"/>
              </a:rPr>
              <a:t>Diresaun</a:t>
            </a:r>
            <a:r>
              <a:rPr lang="en-US" sz="800" i="1" dirty="0">
                <a:latin typeface="Sitka Heading" pitchFamily="2" charset="0"/>
              </a:rPr>
              <a:t> </a:t>
            </a:r>
            <a:r>
              <a:rPr lang="en-US" sz="800" i="1" dirty="0" err="1">
                <a:latin typeface="Sitka Heading" pitchFamily="2" charset="0"/>
              </a:rPr>
              <a:t>Nasional</a:t>
            </a:r>
            <a:r>
              <a:rPr lang="en-US" sz="800" i="1" dirty="0">
                <a:latin typeface="Sitka Heading" pitchFamily="2" charset="0"/>
              </a:rPr>
              <a:t> </a:t>
            </a:r>
            <a:r>
              <a:rPr lang="en-US" sz="800" i="1" dirty="0" err="1">
                <a:latin typeface="Sitka Heading" pitchFamily="2" charset="0"/>
              </a:rPr>
              <a:t>Promosaun</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DNPAC ) </a:t>
            </a:r>
            <a:endParaRPr lang="en-US" sz="800" dirty="0">
              <a:latin typeface="Sitka Heading" pitchFamily="2" charset="0"/>
            </a:endParaRPr>
          </a:p>
          <a:p>
            <a:r>
              <a:rPr lang="en-US" sz="800" i="1" dirty="0" err="1">
                <a:latin typeface="Sitka Heading" pitchFamily="2" charset="0"/>
              </a:rPr>
              <a:t>Formasaun</a:t>
            </a:r>
            <a:r>
              <a:rPr lang="en-US" sz="800" i="1" dirty="0">
                <a:latin typeface="Sitka Heading" pitchFamily="2" charset="0"/>
              </a:rPr>
              <a:t> : </a:t>
            </a:r>
            <a:r>
              <a:rPr lang="en-US" sz="800" i="1" dirty="0" err="1">
                <a:latin typeface="Sitka Heading" pitchFamily="2" charset="0"/>
              </a:rPr>
              <a:t>Escultura</a:t>
            </a:r>
            <a:r>
              <a:rPr lang="en-US" sz="800" i="1" dirty="0">
                <a:latin typeface="Sitka Heading" pitchFamily="2" charset="0"/>
              </a:rPr>
              <a:t> / </a:t>
            </a:r>
            <a:r>
              <a:rPr lang="en-US" sz="800" i="1" dirty="0" err="1">
                <a:latin typeface="Sitka Heading" pitchFamily="2" charset="0"/>
              </a:rPr>
              <a:t>Badain</a:t>
            </a:r>
            <a:r>
              <a:rPr lang="en-US" sz="800" i="1" dirty="0">
                <a:latin typeface="Sitka Heading" pitchFamily="2" charset="0"/>
              </a:rPr>
              <a:t> </a:t>
            </a:r>
            <a:r>
              <a:rPr lang="en-US" sz="800" i="1" dirty="0" err="1">
                <a:latin typeface="Sitka Heading" pitchFamily="2" charset="0"/>
              </a:rPr>
              <a:t>Makerek</a:t>
            </a:r>
            <a:r>
              <a:rPr lang="en-US" sz="800" i="1" dirty="0">
                <a:latin typeface="Sitka Heading" pitchFamily="2" charset="0"/>
              </a:rPr>
              <a:t>, </a:t>
            </a:r>
            <a:r>
              <a:rPr lang="en-US" sz="800" i="1" dirty="0" err="1">
                <a:latin typeface="Sitka Heading" pitchFamily="2" charset="0"/>
              </a:rPr>
              <a:t>Municipio</a:t>
            </a:r>
            <a:r>
              <a:rPr lang="en-US" sz="800" i="1" dirty="0">
                <a:latin typeface="Sitka Heading" pitchFamily="2" charset="0"/>
              </a:rPr>
              <a:t> </a:t>
            </a:r>
            <a:r>
              <a:rPr lang="en-US" sz="800" i="1" dirty="0" err="1">
                <a:latin typeface="Sitka Heading" pitchFamily="2" charset="0"/>
              </a:rPr>
              <a:t>Manufahi</a:t>
            </a:r>
            <a:r>
              <a:rPr lang="en-US" sz="800" i="1" dirty="0">
                <a:latin typeface="Sitka Heading" pitchFamily="2" charset="0"/>
              </a:rPr>
              <a:t> ; </a:t>
            </a:r>
            <a:r>
              <a:rPr lang="en-US" sz="800" i="1" dirty="0" err="1">
                <a:latin typeface="Sitka Heading" pitchFamily="2" charset="0"/>
              </a:rPr>
              <a:t>Hakerek</a:t>
            </a:r>
            <a:r>
              <a:rPr lang="en-US" sz="800" i="1" dirty="0">
                <a:latin typeface="Sitka Heading" pitchFamily="2" charset="0"/>
              </a:rPr>
              <a:t> </a:t>
            </a:r>
            <a:r>
              <a:rPr lang="en-US" sz="800" i="1" dirty="0" err="1">
                <a:latin typeface="Sitka Heading" pitchFamily="2" charset="0"/>
              </a:rPr>
              <a:t>Amorino</a:t>
            </a:r>
            <a:r>
              <a:rPr lang="en-US" sz="800" i="1" dirty="0">
                <a:latin typeface="Sitka Heading" pitchFamily="2" charset="0"/>
              </a:rPr>
              <a:t> da Costa Mendes </a:t>
            </a:r>
            <a:r>
              <a:rPr lang="en-US" sz="800" i="1" dirty="0" err="1">
                <a:latin typeface="Sitka Heading" pitchFamily="2" charset="0"/>
              </a:rPr>
              <a:t>Sarmento</a:t>
            </a:r>
            <a:r>
              <a:rPr lang="en-US" sz="800" i="1" dirty="0">
                <a:latin typeface="Sitka Heading" pitchFamily="2" charset="0"/>
              </a:rPr>
              <a:t> </a:t>
            </a:r>
            <a:endParaRPr lang="en-US" sz="800" dirty="0">
              <a:latin typeface="Sitka Heading" pitchFamily="2" charset="0"/>
            </a:endParaRPr>
          </a:p>
          <a:p>
            <a:endParaRPr lang="en-US" sz="2000" dirty="0" smtClean="0">
              <a:ln w="13462">
                <a:solidFill>
                  <a:srgbClr val="92D050"/>
                </a:solidFill>
                <a:prstDash val="solid"/>
              </a:ln>
              <a:latin typeface="Gill Sans Ultra Bold" panose="020B0A02020104020203" pitchFamily="34" charset="0"/>
              <a:cs typeface="Times New Roman" panose="02020603050405020304" pitchFamily="18" charset="0"/>
            </a:endParaRPr>
          </a:p>
          <a:p>
            <a:endParaRPr lang="en-US" dirty="0">
              <a:ln>
                <a:solidFill>
                  <a:srgbClr val="92D050"/>
                </a:solidFill>
              </a:ln>
              <a:latin typeface="Gill Sans Ultra Bold" panose="020B0A02020104020203" pitchFamily="34" charset="0"/>
            </a:endParaRPr>
          </a:p>
        </p:txBody>
      </p:sp>
      <p:sp>
        <p:nvSpPr>
          <p:cNvPr id="7" name="Rectangle 1"/>
          <p:cNvSpPr>
            <a:spLocks noChangeArrowheads="1"/>
          </p:cNvSpPr>
          <p:nvPr/>
        </p:nvSpPr>
        <p:spPr bwMode="auto">
          <a:xfrm>
            <a:off x="10307360" y="6497874"/>
            <a:ext cx="1795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1pPr>
            <a:lvl2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2pPr>
            <a:lvl3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3pPr>
            <a:lvl4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4pPr>
            <a:lvl5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5pPr>
            <a:lvl6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6pPr>
            <a:lvl7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7pPr>
            <a:lvl8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8pPr>
            <a:lvl9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tab pos="2971800" algn="ctr"/>
                <a:tab pos="5943600" algn="r"/>
              </a:tabLst>
            </a:pP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Che</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arino</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lara</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82 ( 82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Manufuik</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Lian</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
        <p:nvSpPr>
          <p:cNvPr id="8" name="Text Placeholder 3"/>
          <p:cNvSpPr txBox="1">
            <a:spLocks/>
          </p:cNvSpPr>
          <p:nvPr/>
        </p:nvSpPr>
        <p:spPr>
          <a:xfrm>
            <a:off x="6281378" y="1317698"/>
            <a:ext cx="2650218" cy="3414121"/>
          </a:xfrm>
          <a:prstGeom prst="rect">
            <a:avLst/>
          </a:prstGeom>
          <a:solidFill>
            <a:schemeClr val="accent6">
              <a:lumMod val="60000"/>
              <a:lumOff val="40000"/>
            </a:schemeClr>
          </a:solidFill>
          <a:ln w="28575">
            <a:solidFill>
              <a:schemeClr val="tx1"/>
            </a:solidFill>
          </a:ln>
        </p:spPr>
        <p:txBody>
          <a:bodyPr vert="horz" lIns="91440" tIns="45720" rIns="91440" bIns="45720" rtlCol="0">
            <a:normAutofit/>
            <a:scene3d>
              <a:camera prst="orthographicFront"/>
              <a:lightRig rig="harsh" dir="t"/>
            </a:scene3d>
            <a:sp3d extrusionH="57150" prstMaterial="matte">
              <a:bevelT w="63500" h="12700" prst="angle"/>
              <a:contourClr>
                <a:schemeClr val="bg1">
                  <a:lumMod val="65000"/>
                </a:schemeClr>
              </a:contourClr>
            </a:sp3d>
          </a:bodyPr>
          <a:lstStyle>
            <a:lvl1pPr marL="0" indent="0" algn="l" defTabSz="457200" rtl="0" eaLnBrk="1" latinLnBrk="0" hangingPunct="1">
              <a:spcBef>
                <a:spcPts val="1000"/>
              </a:spcBef>
              <a:spcAft>
                <a:spcPts val="0"/>
              </a:spcAft>
              <a:buClr>
                <a:schemeClr val="accent1"/>
              </a:buClr>
              <a:buFont typeface="Wingdings 3" charset="2"/>
              <a:buNone/>
              <a:defRPr sz="1400" kern="1200">
                <a:solidFill>
                  <a:schemeClr val="tx1">
                    <a:lumMod val="75000"/>
                    <a:lumOff val="25000"/>
                  </a:schemeClr>
                </a:solidFill>
                <a:latin typeface="+mn-lt"/>
                <a:ea typeface="+mn-ea"/>
                <a:cs typeface="+mn-cs"/>
              </a:defRPr>
            </a:lvl1pPr>
            <a:lvl2pPr marL="457200" indent="0" algn="l" defTabSz="457200" rtl="0" eaLnBrk="1" latinLnBrk="0" hangingPunct="1">
              <a:spcBef>
                <a:spcPts val="1000"/>
              </a:spcBef>
              <a:spcAft>
                <a:spcPts val="0"/>
              </a:spcAft>
              <a:buClr>
                <a:schemeClr val="accent1"/>
              </a:buClr>
              <a:buFont typeface="Wingdings 3" charset="2"/>
              <a:buNone/>
              <a:defRPr sz="1200" kern="1200">
                <a:solidFill>
                  <a:schemeClr val="tx1">
                    <a:lumMod val="75000"/>
                    <a:lumOff val="25000"/>
                  </a:schemeClr>
                </a:solidFill>
                <a:latin typeface="+mn-lt"/>
                <a:ea typeface="+mn-ea"/>
                <a:cs typeface="+mn-cs"/>
              </a:defRPr>
            </a:lvl2pPr>
            <a:lvl3pPr marL="914400" indent="0" algn="l" defTabSz="457200" rtl="0" eaLnBrk="1" latinLnBrk="0" hangingPunct="1">
              <a:spcBef>
                <a:spcPts val="1000"/>
              </a:spcBef>
              <a:spcAft>
                <a:spcPts val="0"/>
              </a:spcAft>
              <a:buClr>
                <a:schemeClr val="accent1"/>
              </a:buClr>
              <a:buFont typeface="Wingdings 3" charset="2"/>
              <a:buNone/>
              <a:defRPr sz="1000" kern="1200">
                <a:solidFill>
                  <a:schemeClr val="tx1">
                    <a:lumMod val="75000"/>
                    <a:lumOff val="25000"/>
                  </a:schemeClr>
                </a:solidFill>
                <a:latin typeface="+mn-lt"/>
                <a:ea typeface="+mn-ea"/>
                <a:cs typeface="+mn-cs"/>
              </a:defRPr>
            </a:lvl3pPr>
            <a:lvl4pPr marL="1371600" indent="0" algn="l" defTabSz="457200" rtl="0" eaLnBrk="1" latinLnBrk="0" hangingPunct="1">
              <a:spcBef>
                <a:spcPts val="1000"/>
              </a:spcBef>
              <a:spcAft>
                <a:spcPts val="0"/>
              </a:spcAft>
              <a:buClr>
                <a:schemeClr val="accent1"/>
              </a:buClr>
              <a:buFont typeface="Wingdings 3" charset="2"/>
              <a:buNone/>
              <a:defRPr sz="900" kern="1200">
                <a:solidFill>
                  <a:schemeClr val="tx1">
                    <a:lumMod val="75000"/>
                    <a:lumOff val="25000"/>
                  </a:schemeClr>
                </a:solidFill>
                <a:latin typeface="+mn-lt"/>
                <a:ea typeface="+mn-ea"/>
                <a:cs typeface="+mn-cs"/>
              </a:defRPr>
            </a:lvl4pPr>
            <a:lvl5pPr marL="1828800" indent="0" algn="l" defTabSz="457200" rtl="0" eaLnBrk="1" latinLnBrk="0" hangingPunct="1">
              <a:spcBef>
                <a:spcPts val="1000"/>
              </a:spcBef>
              <a:spcAft>
                <a:spcPts val="0"/>
              </a:spcAft>
              <a:buClr>
                <a:schemeClr val="accent1"/>
              </a:buClr>
              <a:buFont typeface="Wingdings 3" charset="2"/>
              <a:buNone/>
              <a:defRPr sz="900" kern="1200">
                <a:solidFill>
                  <a:schemeClr val="tx1">
                    <a:lumMod val="75000"/>
                    <a:lumOff val="25000"/>
                  </a:schemeClr>
                </a:solidFill>
                <a:latin typeface="+mn-lt"/>
                <a:ea typeface="+mn-ea"/>
                <a:cs typeface="+mn-cs"/>
              </a:defRPr>
            </a:lvl5pPr>
            <a:lvl6pPr marL="2286000" indent="0" algn="l" defTabSz="457200" rtl="0" eaLnBrk="1" latinLnBrk="0" hangingPunct="1">
              <a:spcBef>
                <a:spcPts val="1000"/>
              </a:spcBef>
              <a:spcAft>
                <a:spcPts val="0"/>
              </a:spcAft>
              <a:buClr>
                <a:schemeClr val="accent1"/>
              </a:buClr>
              <a:buFont typeface="Wingdings 3" charset="2"/>
              <a:buNone/>
              <a:defRPr sz="900" kern="1200">
                <a:solidFill>
                  <a:schemeClr val="tx1">
                    <a:lumMod val="75000"/>
                    <a:lumOff val="25000"/>
                  </a:schemeClr>
                </a:solidFill>
                <a:latin typeface="+mn-lt"/>
                <a:ea typeface="+mn-ea"/>
                <a:cs typeface="+mn-cs"/>
              </a:defRPr>
            </a:lvl6pPr>
            <a:lvl7pPr marL="2743200" indent="0" algn="l" defTabSz="457200" rtl="0" eaLnBrk="1" latinLnBrk="0" hangingPunct="1">
              <a:spcBef>
                <a:spcPts val="1000"/>
              </a:spcBef>
              <a:spcAft>
                <a:spcPts val="0"/>
              </a:spcAft>
              <a:buClr>
                <a:schemeClr val="accent1"/>
              </a:buClr>
              <a:buFont typeface="Wingdings 3" charset="2"/>
              <a:buNone/>
              <a:defRPr sz="900" kern="1200">
                <a:solidFill>
                  <a:schemeClr val="tx1">
                    <a:lumMod val="75000"/>
                    <a:lumOff val="25000"/>
                  </a:schemeClr>
                </a:solidFill>
                <a:latin typeface="+mn-lt"/>
                <a:ea typeface="+mn-ea"/>
                <a:cs typeface="+mn-cs"/>
              </a:defRPr>
            </a:lvl7pPr>
            <a:lvl8pPr marL="3200400" indent="0" algn="l" defTabSz="457200" rtl="0" eaLnBrk="1" latinLnBrk="0" hangingPunct="1">
              <a:spcBef>
                <a:spcPts val="1000"/>
              </a:spcBef>
              <a:spcAft>
                <a:spcPts val="0"/>
              </a:spcAft>
              <a:buClr>
                <a:schemeClr val="accent1"/>
              </a:buClr>
              <a:buFont typeface="Wingdings 3" charset="2"/>
              <a:buNone/>
              <a:defRPr sz="900" kern="1200">
                <a:solidFill>
                  <a:schemeClr val="tx1">
                    <a:lumMod val="75000"/>
                    <a:lumOff val="25000"/>
                  </a:schemeClr>
                </a:solidFill>
                <a:latin typeface="+mn-lt"/>
                <a:ea typeface="+mn-ea"/>
                <a:cs typeface="+mn-cs"/>
              </a:defRPr>
            </a:lvl8pPr>
            <a:lvl9pPr marL="3657600" indent="0" algn="l" defTabSz="457200" rtl="0" eaLnBrk="1" latinLnBrk="0" hangingPunct="1">
              <a:spcBef>
                <a:spcPts val="1000"/>
              </a:spcBef>
              <a:spcAft>
                <a:spcPts val="0"/>
              </a:spcAft>
              <a:buClr>
                <a:schemeClr val="accent1"/>
              </a:buClr>
              <a:buFont typeface="Wingdings 3" charset="2"/>
              <a:buNone/>
              <a:defRPr sz="900" kern="1200">
                <a:solidFill>
                  <a:schemeClr val="tx1">
                    <a:lumMod val="75000"/>
                    <a:lumOff val="25000"/>
                  </a:schemeClr>
                </a:solidFill>
                <a:latin typeface="+mn-lt"/>
                <a:ea typeface="+mn-ea"/>
                <a:cs typeface="+mn-cs"/>
              </a:defRPr>
            </a:lvl9pPr>
          </a:lstStyle>
          <a:p>
            <a:pPr lvl="0"/>
            <a:r>
              <a:rPr lang="en-US" dirty="0" err="1" smtClean="0"/>
              <a:t>typu</a:t>
            </a:r>
            <a:r>
              <a:rPr lang="en-US" dirty="0" smtClean="0"/>
              <a:t> </a:t>
            </a:r>
            <a:r>
              <a:rPr lang="en-US" dirty="0" err="1"/>
              <a:t>makerek</a:t>
            </a:r>
            <a:r>
              <a:rPr lang="en-US" dirty="0"/>
              <a:t> </a:t>
            </a:r>
            <a:r>
              <a:rPr lang="en-US" dirty="0" err="1"/>
              <a:t>kabuar</a:t>
            </a:r>
            <a:r>
              <a:rPr lang="en-US" dirty="0"/>
              <a:t> </a:t>
            </a:r>
            <a:r>
              <a:rPr lang="en-US" dirty="0" err="1"/>
              <a:t>kleuk</a:t>
            </a:r>
            <a:r>
              <a:rPr lang="en-US" dirty="0"/>
              <a:t> tama ( </a:t>
            </a:r>
            <a:r>
              <a:rPr lang="en-US" dirty="0" err="1"/>
              <a:t>cekung</a:t>
            </a:r>
            <a:r>
              <a:rPr lang="en-US" dirty="0"/>
              <a:t> ) </a:t>
            </a:r>
            <a:r>
              <a:rPr lang="en-US" dirty="0" err="1"/>
              <a:t>modelo</a:t>
            </a:r>
            <a:r>
              <a:rPr lang="en-US" dirty="0"/>
              <a:t> </a:t>
            </a:r>
            <a:r>
              <a:rPr lang="en-US" dirty="0" err="1"/>
              <a:t>ida</a:t>
            </a:r>
            <a:r>
              <a:rPr lang="en-US" dirty="0"/>
              <a:t> </a:t>
            </a:r>
            <a:r>
              <a:rPr lang="en-US" dirty="0" err="1"/>
              <a:t>ne’ebé</a:t>
            </a:r>
            <a:r>
              <a:rPr lang="en-US" dirty="0"/>
              <a:t> </a:t>
            </a:r>
            <a:r>
              <a:rPr lang="en-US" dirty="0" err="1"/>
              <a:t>ita</a:t>
            </a:r>
            <a:r>
              <a:rPr lang="en-US" dirty="0"/>
              <a:t> hare </a:t>
            </a:r>
            <a:r>
              <a:rPr lang="en-US" dirty="0" err="1"/>
              <a:t>kabuar</a:t>
            </a:r>
            <a:r>
              <a:rPr lang="en-US" dirty="0"/>
              <a:t> tama </a:t>
            </a:r>
            <a:r>
              <a:rPr lang="en-US" dirty="0" err="1"/>
              <a:t>fali</a:t>
            </a:r>
            <a:r>
              <a:rPr lang="en-US" dirty="0"/>
              <a:t> </a:t>
            </a:r>
            <a:r>
              <a:rPr lang="en-US" dirty="0" err="1"/>
              <a:t>ba</a:t>
            </a:r>
            <a:r>
              <a:rPr lang="en-US" dirty="0"/>
              <a:t> </a:t>
            </a:r>
            <a:r>
              <a:rPr lang="en-US" dirty="0" err="1"/>
              <a:t>laran</a:t>
            </a:r>
            <a:r>
              <a:rPr lang="en-US" dirty="0"/>
              <a:t>.</a:t>
            </a:r>
          </a:p>
          <a:p>
            <a:pPr lvl="0"/>
            <a:r>
              <a:rPr lang="en-US" dirty="0" err="1"/>
              <a:t>typu</a:t>
            </a:r>
            <a:r>
              <a:rPr lang="en-US" dirty="0"/>
              <a:t> </a:t>
            </a:r>
            <a:r>
              <a:rPr lang="en-US" dirty="0" err="1"/>
              <a:t>makerek</a:t>
            </a:r>
            <a:r>
              <a:rPr lang="en-US" dirty="0"/>
              <a:t> </a:t>
            </a:r>
            <a:r>
              <a:rPr lang="en-US" dirty="0" err="1"/>
              <a:t>kleuk</a:t>
            </a:r>
            <a:r>
              <a:rPr lang="en-US" dirty="0"/>
              <a:t> </a:t>
            </a:r>
            <a:r>
              <a:rPr lang="en-US" dirty="0" err="1"/>
              <a:t>kabuar</a:t>
            </a:r>
            <a:r>
              <a:rPr lang="en-US" dirty="0"/>
              <a:t> </a:t>
            </a:r>
            <a:r>
              <a:rPr lang="en-US" dirty="0" err="1"/>
              <a:t>tek</a:t>
            </a:r>
            <a:r>
              <a:rPr lang="en-US" dirty="0"/>
              <a:t> </a:t>
            </a:r>
            <a:r>
              <a:rPr lang="en-US" dirty="0" err="1"/>
              <a:t>sai</a:t>
            </a:r>
            <a:r>
              <a:rPr lang="en-US" dirty="0"/>
              <a:t> </a:t>
            </a:r>
            <a:r>
              <a:rPr lang="en-US" dirty="0" err="1"/>
              <a:t>fali</a:t>
            </a:r>
            <a:r>
              <a:rPr lang="en-US" dirty="0"/>
              <a:t> ( </a:t>
            </a:r>
            <a:r>
              <a:rPr lang="en-US" dirty="0" err="1"/>
              <a:t>cembung</a:t>
            </a:r>
            <a:r>
              <a:rPr lang="en-US" dirty="0"/>
              <a:t> )</a:t>
            </a:r>
          </a:p>
          <a:p>
            <a:pPr lvl="0"/>
            <a:r>
              <a:rPr lang="en-US" dirty="0" err="1"/>
              <a:t>typu</a:t>
            </a:r>
            <a:r>
              <a:rPr lang="en-US" dirty="0"/>
              <a:t> </a:t>
            </a:r>
            <a:r>
              <a:rPr lang="en-US" dirty="0" err="1"/>
              <a:t>makerek</a:t>
            </a:r>
            <a:r>
              <a:rPr lang="en-US" dirty="0"/>
              <a:t> </a:t>
            </a:r>
            <a:r>
              <a:rPr lang="en-US" dirty="0" err="1"/>
              <a:t>lina</a:t>
            </a:r>
            <a:r>
              <a:rPr lang="en-US" dirty="0"/>
              <a:t> </a:t>
            </a:r>
            <a:r>
              <a:rPr lang="en-US" dirty="0" err="1"/>
              <a:t>atau</a:t>
            </a:r>
            <a:r>
              <a:rPr lang="en-US" dirty="0"/>
              <a:t> </a:t>
            </a:r>
            <a:r>
              <a:rPr lang="en-US" dirty="0" err="1"/>
              <a:t>lina</a:t>
            </a:r>
            <a:r>
              <a:rPr lang="en-US" dirty="0"/>
              <a:t> </a:t>
            </a:r>
            <a:r>
              <a:rPr lang="en-US" dirty="0" err="1"/>
              <a:t>ba</a:t>
            </a:r>
            <a:r>
              <a:rPr lang="en-US" dirty="0"/>
              <a:t> </a:t>
            </a:r>
            <a:r>
              <a:rPr lang="en-US" dirty="0" err="1"/>
              <a:t>mai</a:t>
            </a:r>
            <a:r>
              <a:rPr lang="en-US" dirty="0"/>
              <a:t> (</a:t>
            </a:r>
            <a:r>
              <a:rPr lang="en-US" dirty="0" err="1"/>
              <a:t>Garis</a:t>
            </a:r>
            <a:r>
              <a:rPr lang="en-US" dirty="0"/>
              <a:t> </a:t>
            </a:r>
            <a:r>
              <a:rPr lang="en-US" dirty="0" err="1"/>
              <a:t>atau</a:t>
            </a:r>
            <a:r>
              <a:rPr lang="en-US" dirty="0"/>
              <a:t> </a:t>
            </a:r>
            <a:r>
              <a:rPr lang="en-US" dirty="0" err="1"/>
              <a:t>Cawen</a:t>
            </a:r>
            <a:r>
              <a:rPr lang="en-US" dirty="0"/>
              <a:t> )</a:t>
            </a:r>
          </a:p>
          <a:p>
            <a:pPr lvl="0"/>
            <a:r>
              <a:rPr lang="en-US" dirty="0" err="1"/>
              <a:t>typu</a:t>
            </a:r>
            <a:r>
              <a:rPr lang="en-US" dirty="0"/>
              <a:t> </a:t>
            </a:r>
            <a:r>
              <a:rPr lang="en-US" dirty="0" err="1"/>
              <a:t>makerek</a:t>
            </a:r>
            <a:r>
              <a:rPr lang="en-US" dirty="0"/>
              <a:t> </a:t>
            </a:r>
            <a:r>
              <a:rPr lang="en-US" dirty="0" err="1"/>
              <a:t>tetek</a:t>
            </a:r>
            <a:r>
              <a:rPr lang="en-US" dirty="0"/>
              <a:t> (</a:t>
            </a:r>
            <a:r>
              <a:rPr lang="en-US" b="1" dirty="0"/>
              <a:t> </a:t>
            </a:r>
            <a:r>
              <a:rPr lang="en-US" b="1" dirty="0" err="1"/>
              <a:t>Ukir</a:t>
            </a:r>
            <a:r>
              <a:rPr lang="en-US" dirty="0"/>
              <a:t> </a:t>
            </a:r>
            <a:r>
              <a:rPr lang="en-US" dirty="0" err="1"/>
              <a:t>Susun</a:t>
            </a:r>
            <a:r>
              <a:rPr lang="en-US" dirty="0"/>
              <a:t> )</a:t>
            </a:r>
          </a:p>
          <a:p>
            <a:pPr lvl="0"/>
            <a:r>
              <a:rPr lang="en-US" dirty="0" err="1"/>
              <a:t>typu</a:t>
            </a:r>
            <a:r>
              <a:rPr lang="en-US" dirty="0"/>
              <a:t> </a:t>
            </a:r>
            <a:r>
              <a:rPr lang="en-US" dirty="0" err="1"/>
              <a:t>makerek</a:t>
            </a:r>
            <a:r>
              <a:rPr lang="en-US" dirty="0"/>
              <a:t> </a:t>
            </a:r>
            <a:r>
              <a:rPr lang="en-US" dirty="0" err="1"/>
              <a:t>Borus</a:t>
            </a:r>
            <a:r>
              <a:rPr lang="en-US" dirty="0"/>
              <a:t> (  </a:t>
            </a:r>
            <a:r>
              <a:rPr lang="en-US" dirty="0" err="1"/>
              <a:t>Tembus</a:t>
            </a:r>
            <a:r>
              <a:rPr lang="en-US" dirty="0"/>
              <a:t> ).</a:t>
            </a:r>
            <a:r>
              <a:rPr lang="en-US" dirty="0" err="1"/>
              <a:t>nst</a:t>
            </a:r>
            <a:endParaRPr lang="en-US" dirty="0"/>
          </a:p>
          <a:p>
            <a:endParaRPr lang="en-US" b="1" dirty="0" smtClean="0">
              <a:ln/>
              <a:solidFill>
                <a:schemeClr val="accent3"/>
              </a:solidFill>
            </a:endParaRPr>
          </a:p>
          <a:p>
            <a:endParaRPr lang="en-US" b="1" dirty="0">
              <a:ln/>
              <a:solidFill>
                <a:schemeClr val="accent3"/>
              </a:solidFill>
            </a:endParaRPr>
          </a:p>
        </p:txBody>
      </p:sp>
      <p:sp>
        <p:nvSpPr>
          <p:cNvPr id="9" name="Title 1"/>
          <p:cNvSpPr txBox="1">
            <a:spLocks/>
          </p:cNvSpPr>
          <p:nvPr/>
        </p:nvSpPr>
        <p:spPr>
          <a:xfrm>
            <a:off x="1357323" y="554369"/>
            <a:ext cx="2104709" cy="647155"/>
          </a:xfrm>
          <a:prstGeom prst="rect">
            <a:avLst/>
          </a:prstGeom>
          <a:ln w="28575">
            <a:solidFill>
              <a:srgbClr val="C00000"/>
            </a:solidFill>
          </a:ln>
        </p:spPr>
        <p:style>
          <a:lnRef idx="2">
            <a:schemeClr val="accent3">
              <a:shade val="50000"/>
            </a:schemeClr>
          </a:lnRef>
          <a:fillRef idx="1">
            <a:schemeClr val="accent3"/>
          </a:fillRef>
          <a:effectRef idx="0">
            <a:schemeClr val="accent3"/>
          </a:effectRef>
          <a:fontRef idx="minor">
            <a:schemeClr val="lt1"/>
          </a:fontRef>
        </p:style>
        <p:txBody>
          <a:bodyPr vert="horz" lIns="91440" tIns="45720" rIns="91440" bIns="45720" rtlCol="0" anchor="b">
            <a:normAutofit fontScale="70000" lnSpcReduction="20000"/>
          </a:bodyPr>
          <a:lstStyle>
            <a:lvl1pPr algn="l" defTabSz="457200" rtl="0" eaLnBrk="1" latinLnBrk="0" hangingPunct="1">
              <a:spcBef>
                <a:spcPct val="0"/>
              </a:spcBef>
              <a:buNone/>
              <a:defRPr sz="2000" b="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t>4. </a:t>
            </a:r>
            <a:r>
              <a:rPr lang="en-US" b="1" dirty="0" err="1" smtClean="0"/>
              <a:t>funsaun</a:t>
            </a:r>
            <a:r>
              <a:rPr lang="en-US" b="1" dirty="0" smtClean="0"/>
              <a:t> </a:t>
            </a:r>
            <a:r>
              <a:rPr lang="en-US" b="1" dirty="0" err="1" smtClean="0"/>
              <a:t>Husi</a:t>
            </a:r>
            <a:r>
              <a:rPr lang="en-US" b="1" dirty="0" smtClean="0"/>
              <a:t> Halo </a:t>
            </a:r>
            <a:r>
              <a:rPr lang="en-US" b="1" dirty="0" err="1" smtClean="0"/>
              <a:t>Makerek</a:t>
            </a:r>
            <a:r>
              <a:rPr lang="en-US" b="1" dirty="0" smtClean="0"/>
              <a:t>?</a:t>
            </a:r>
            <a:r>
              <a:rPr lang="en-US" dirty="0" smtClean="0"/>
              <a:t/>
            </a:r>
            <a:br>
              <a:rPr lang="en-US" dirty="0" smtClean="0"/>
            </a:br>
            <a:endParaRPr lang="en-US" dirty="0"/>
          </a:p>
        </p:txBody>
      </p:sp>
      <p:sp>
        <p:nvSpPr>
          <p:cNvPr id="10" name="Text Placeholder 3"/>
          <p:cNvSpPr txBox="1">
            <a:spLocks/>
          </p:cNvSpPr>
          <p:nvPr/>
        </p:nvSpPr>
        <p:spPr>
          <a:xfrm>
            <a:off x="3523488" y="1341661"/>
            <a:ext cx="2587918" cy="3414121"/>
          </a:xfrm>
          <a:prstGeom prst="rect">
            <a:avLst/>
          </a:prstGeom>
          <a:solidFill>
            <a:schemeClr val="accent5">
              <a:lumMod val="60000"/>
              <a:lumOff val="40000"/>
            </a:schemeClr>
          </a:solidFill>
          <a:ln w="28575">
            <a:solidFill>
              <a:schemeClr val="tx1"/>
            </a:solidFill>
          </a:ln>
        </p:spPr>
        <p:txBody>
          <a:bodyPr vert="horz" lIns="91440" tIns="45720" rIns="91440" bIns="45720" rtlCol="0">
            <a:normAutofit/>
            <a:scene3d>
              <a:camera prst="orthographicFront"/>
              <a:lightRig rig="harsh" dir="t"/>
            </a:scene3d>
            <a:sp3d extrusionH="57150" prstMaterial="matte">
              <a:bevelT w="63500" h="12700" prst="angle"/>
              <a:contourClr>
                <a:schemeClr val="bg1">
                  <a:lumMod val="65000"/>
                </a:schemeClr>
              </a:contourClr>
            </a:sp3d>
          </a:bodyPr>
          <a:lstStyle>
            <a:lvl1pPr marL="0" indent="0" algn="l" defTabSz="457200" rtl="0" eaLnBrk="1" latinLnBrk="0" hangingPunct="1">
              <a:spcBef>
                <a:spcPts val="1000"/>
              </a:spcBef>
              <a:spcAft>
                <a:spcPts val="0"/>
              </a:spcAft>
              <a:buClr>
                <a:schemeClr val="accent1"/>
              </a:buClr>
              <a:buFont typeface="Wingdings 3" charset="2"/>
              <a:buNone/>
              <a:defRPr sz="1400" kern="1200">
                <a:solidFill>
                  <a:schemeClr val="tx1">
                    <a:lumMod val="75000"/>
                    <a:lumOff val="25000"/>
                  </a:schemeClr>
                </a:solidFill>
                <a:latin typeface="+mn-lt"/>
                <a:ea typeface="+mn-ea"/>
                <a:cs typeface="+mn-cs"/>
              </a:defRPr>
            </a:lvl1pPr>
            <a:lvl2pPr marL="457200" indent="0" algn="l" defTabSz="457200" rtl="0" eaLnBrk="1" latinLnBrk="0" hangingPunct="1">
              <a:spcBef>
                <a:spcPts val="1000"/>
              </a:spcBef>
              <a:spcAft>
                <a:spcPts val="0"/>
              </a:spcAft>
              <a:buClr>
                <a:schemeClr val="accent1"/>
              </a:buClr>
              <a:buFont typeface="Wingdings 3" charset="2"/>
              <a:buNone/>
              <a:defRPr sz="1200" kern="1200">
                <a:solidFill>
                  <a:schemeClr val="tx1">
                    <a:lumMod val="75000"/>
                    <a:lumOff val="25000"/>
                  </a:schemeClr>
                </a:solidFill>
                <a:latin typeface="+mn-lt"/>
                <a:ea typeface="+mn-ea"/>
                <a:cs typeface="+mn-cs"/>
              </a:defRPr>
            </a:lvl2pPr>
            <a:lvl3pPr marL="914400" indent="0" algn="l" defTabSz="457200" rtl="0" eaLnBrk="1" latinLnBrk="0" hangingPunct="1">
              <a:spcBef>
                <a:spcPts val="1000"/>
              </a:spcBef>
              <a:spcAft>
                <a:spcPts val="0"/>
              </a:spcAft>
              <a:buClr>
                <a:schemeClr val="accent1"/>
              </a:buClr>
              <a:buFont typeface="Wingdings 3" charset="2"/>
              <a:buNone/>
              <a:defRPr sz="1000" kern="1200">
                <a:solidFill>
                  <a:schemeClr val="tx1">
                    <a:lumMod val="75000"/>
                    <a:lumOff val="25000"/>
                  </a:schemeClr>
                </a:solidFill>
                <a:latin typeface="+mn-lt"/>
                <a:ea typeface="+mn-ea"/>
                <a:cs typeface="+mn-cs"/>
              </a:defRPr>
            </a:lvl3pPr>
            <a:lvl4pPr marL="1371600" indent="0" algn="l" defTabSz="457200" rtl="0" eaLnBrk="1" latinLnBrk="0" hangingPunct="1">
              <a:spcBef>
                <a:spcPts val="1000"/>
              </a:spcBef>
              <a:spcAft>
                <a:spcPts val="0"/>
              </a:spcAft>
              <a:buClr>
                <a:schemeClr val="accent1"/>
              </a:buClr>
              <a:buFont typeface="Wingdings 3" charset="2"/>
              <a:buNone/>
              <a:defRPr sz="900" kern="1200">
                <a:solidFill>
                  <a:schemeClr val="tx1">
                    <a:lumMod val="75000"/>
                    <a:lumOff val="25000"/>
                  </a:schemeClr>
                </a:solidFill>
                <a:latin typeface="+mn-lt"/>
                <a:ea typeface="+mn-ea"/>
                <a:cs typeface="+mn-cs"/>
              </a:defRPr>
            </a:lvl4pPr>
            <a:lvl5pPr marL="1828800" indent="0" algn="l" defTabSz="457200" rtl="0" eaLnBrk="1" latinLnBrk="0" hangingPunct="1">
              <a:spcBef>
                <a:spcPts val="1000"/>
              </a:spcBef>
              <a:spcAft>
                <a:spcPts val="0"/>
              </a:spcAft>
              <a:buClr>
                <a:schemeClr val="accent1"/>
              </a:buClr>
              <a:buFont typeface="Wingdings 3" charset="2"/>
              <a:buNone/>
              <a:defRPr sz="900" kern="1200">
                <a:solidFill>
                  <a:schemeClr val="tx1">
                    <a:lumMod val="75000"/>
                    <a:lumOff val="25000"/>
                  </a:schemeClr>
                </a:solidFill>
                <a:latin typeface="+mn-lt"/>
                <a:ea typeface="+mn-ea"/>
                <a:cs typeface="+mn-cs"/>
              </a:defRPr>
            </a:lvl5pPr>
            <a:lvl6pPr marL="2286000" indent="0" algn="l" defTabSz="457200" rtl="0" eaLnBrk="1" latinLnBrk="0" hangingPunct="1">
              <a:spcBef>
                <a:spcPts val="1000"/>
              </a:spcBef>
              <a:spcAft>
                <a:spcPts val="0"/>
              </a:spcAft>
              <a:buClr>
                <a:schemeClr val="accent1"/>
              </a:buClr>
              <a:buFont typeface="Wingdings 3" charset="2"/>
              <a:buNone/>
              <a:defRPr sz="900" kern="1200">
                <a:solidFill>
                  <a:schemeClr val="tx1">
                    <a:lumMod val="75000"/>
                    <a:lumOff val="25000"/>
                  </a:schemeClr>
                </a:solidFill>
                <a:latin typeface="+mn-lt"/>
                <a:ea typeface="+mn-ea"/>
                <a:cs typeface="+mn-cs"/>
              </a:defRPr>
            </a:lvl6pPr>
            <a:lvl7pPr marL="2743200" indent="0" algn="l" defTabSz="457200" rtl="0" eaLnBrk="1" latinLnBrk="0" hangingPunct="1">
              <a:spcBef>
                <a:spcPts val="1000"/>
              </a:spcBef>
              <a:spcAft>
                <a:spcPts val="0"/>
              </a:spcAft>
              <a:buClr>
                <a:schemeClr val="accent1"/>
              </a:buClr>
              <a:buFont typeface="Wingdings 3" charset="2"/>
              <a:buNone/>
              <a:defRPr sz="900" kern="1200">
                <a:solidFill>
                  <a:schemeClr val="tx1">
                    <a:lumMod val="75000"/>
                    <a:lumOff val="25000"/>
                  </a:schemeClr>
                </a:solidFill>
                <a:latin typeface="+mn-lt"/>
                <a:ea typeface="+mn-ea"/>
                <a:cs typeface="+mn-cs"/>
              </a:defRPr>
            </a:lvl7pPr>
            <a:lvl8pPr marL="3200400" indent="0" algn="l" defTabSz="457200" rtl="0" eaLnBrk="1" latinLnBrk="0" hangingPunct="1">
              <a:spcBef>
                <a:spcPts val="1000"/>
              </a:spcBef>
              <a:spcAft>
                <a:spcPts val="0"/>
              </a:spcAft>
              <a:buClr>
                <a:schemeClr val="accent1"/>
              </a:buClr>
              <a:buFont typeface="Wingdings 3" charset="2"/>
              <a:buNone/>
              <a:defRPr sz="900" kern="1200">
                <a:solidFill>
                  <a:schemeClr val="tx1">
                    <a:lumMod val="75000"/>
                    <a:lumOff val="25000"/>
                  </a:schemeClr>
                </a:solidFill>
                <a:latin typeface="+mn-lt"/>
                <a:ea typeface="+mn-ea"/>
                <a:cs typeface="+mn-cs"/>
              </a:defRPr>
            </a:lvl8pPr>
            <a:lvl9pPr marL="3657600" indent="0" algn="l" defTabSz="457200" rtl="0" eaLnBrk="1" latinLnBrk="0" hangingPunct="1">
              <a:spcBef>
                <a:spcPts val="1000"/>
              </a:spcBef>
              <a:spcAft>
                <a:spcPts val="0"/>
              </a:spcAft>
              <a:buClr>
                <a:schemeClr val="accent1"/>
              </a:buClr>
              <a:buFont typeface="Wingdings 3" charset="2"/>
              <a:buNone/>
              <a:defRPr sz="900" kern="1200">
                <a:solidFill>
                  <a:schemeClr val="tx1">
                    <a:lumMod val="75000"/>
                    <a:lumOff val="25000"/>
                  </a:schemeClr>
                </a:solidFill>
                <a:latin typeface="+mn-lt"/>
                <a:ea typeface="+mn-ea"/>
                <a:cs typeface="+mn-cs"/>
              </a:defRPr>
            </a:lvl9pPr>
          </a:lstStyle>
          <a:p>
            <a:r>
              <a:rPr lang="en-US" b="1" dirty="0">
                <a:ln/>
                <a:solidFill>
                  <a:schemeClr val="accent3"/>
                </a:solidFill>
                <a:latin typeface="Times New Roman" panose="02020603050405020304" pitchFamily="18" charset="0"/>
                <a:cs typeface="Times New Roman" panose="02020603050405020304" pitchFamily="18" charset="0"/>
              </a:rPr>
              <a:t>Material  </a:t>
            </a:r>
            <a:r>
              <a:rPr lang="en-US" b="1" dirty="0" err="1">
                <a:ln/>
                <a:solidFill>
                  <a:schemeClr val="accent3"/>
                </a:solidFill>
                <a:latin typeface="Times New Roman" panose="02020603050405020304" pitchFamily="18" charset="0"/>
                <a:cs typeface="Times New Roman" panose="02020603050405020304" pitchFamily="18" charset="0"/>
              </a:rPr>
              <a:t>ne’ebé</a:t>
            </a:r>
            <a:r>
              <a:rPr lang="en-US" b="1" dirty="0">
                <a:ln/>
                <a:solidFill>
                  <a:schemeClr val="accent3"/>
                </a:solidFill>
                <a:latin typeface="Times New Roman" panose="02020603050405020304" pitchFamily="18" charset="0"/>
                <a:cs typeface="Times New Roman" panose="02020603050405020304" pitchFamily="18" charset="0"/>
              </a:rPr>
              <a:t> </a:t>
            </a:r>
            <a:r>
              <a:rPr lang="en-US" b="1" dirty="0" err="1">
                <a:ln/>
                <a:solidFill>
                  <a:schemeClr val="accent3"/>
                </a:solidFill>
                <a:latin typeface="Times New Roman" panose="02020603050405020304" pitchFamily="18" charset="0"/>
                <a:cs typeface="Times New Roman" panose="02020603050405020304" pitchFamily="18" charset="0"/>
              </a:rPr>
              <a:t>hodi</a:t>
            </a:r>
            <a:r>
              <a:rPr lang="en-US" b="1" dirty="0">
                <a:ln/>
                <a:solidFill>
                  <a:schemeClr val="accent3"/>
                </a:solidFill>
                <a:latin typeface="Times New Roman" panose="02020603050405020304" pitchFamily="18" charset="0"/>
                <a:cs typeface="Times New Roman" panose="02020603050405020304" pitchFamily="18" charset="0"/>
              </a:rPr>
              <a:t> halo </a:t>
            </a:r>
            <a:r>
              <a:rPr lang="en-US" b="1" dirty="0" err="1">
                <a:ln/>
                <a:solidFill>
                  <a:schemeClr val="accent3"/>
                </a:solidFill>
                <a:latin typeface="Times New Roman" panose="02020603050405020304" pitchFamily="18" charset="0"/>
                <a:cs typeface="Times New Roman" panose="02020603050405020304" pitchFamily="18" charset="0"/>
              </a:rPr>
              <a:t>makerek</a:t>
            </a:r>
            <a:r>
              <a:rPr lang="en-US" b="1" dirty="0">
                <a:ln/>
                <a:solidFill>
                  <a:schemeClr val="accent3"/>
                </a:solidFill>
                <a:latin typeface="Times New Roman" panose="02020603050405020304" pitchFamily="18" charset="0"/>
                <a:cs typeface="Times New Roman" panose="02020603050405020304" pitchFamily="18" charset="0"/>
              </a:rPr>
              <a:t>  </a:t>
            </a:r>
            <a:r>
              <a:rPr lang="en-US" b="1" dirty="0" err="1">
                <a:ln/>
                <a:solidFill>
                  <a:schemeClr val="accent3"/>
                </a:solidFill>
                <a:latin typeface="Times New Roman" panose="02020603050405020304" pitchFamily="18" charset="0"/>
                <a:cs typeface="Times New Roman" panose="02020603050405020304" pitchFamily="18" charset="0"/>
              </a:rPr>
              <a:t>mak</a:t>
            </a:r>
            <a:r>
              <a:rPr lang="en-US" b="1" dirty="0">
                <a:ln/>
                <a:solidFill>
                  <a:schemeClr val="accent3"/>
                </a:solidFill>
                <a:latin typeface="Times New Roman" panose="02020603050405020304" pitchFamily="18" charset="0"/>
                <a:cs typeface="Times New Roman" panose="02020603050405020304" pitchFamily="18" charset="0"/>
              </a:rPr>
              <a:t> </a:t>
            </a:r>
            <a:r>
              <a:rPr lang="en-US" b="1" dirty="0" err="1">
                <a:ln/>
                <a:solidFill>
                  <a:schemeClr val="accent3"/>
                </a:solidFill>
                <a:latin typeface="Times New Roman" panose="02020603050405020304" pitchFamily="18" charset="0"/>
                <a:cs typeface="Times New Roman" panose="02020603050405020304" pitchFamily="18" charset="0"/>
              </a:rPr>
              <a:t>hanesan</a:t>
            </a:r>
            <a:r>
              <a:rPr lang="en-US" b="1" dirty="0">
                <a:ln/>
                <a:solidFill>
                  <a:schemeClr val="accent3"/>
                </a:solidFill>
                <a:latin typeface="Times New Roman" panose="02020603050405020304" pitchFamily="18" charset="0"/>
                <a:cs typeface="Times New Roman" panose="02020603050405020304" pitchFamily="18" charset="0"/>
              </a:rPr>
              <a:t> : </a:t>
            </a:r>
          </a:p>
          <a:p>
            <a:pPr lvl="0"/>
            <a:r>
              <a:rPr lang="en-US" b="1" dirty="0">
                <a:ln/>
                <a:solidFill>
                  <a:schemeClr val="accent3"/>
                </a:solidFill>
                <a:latin typeface="Times New Roman" panose="02020603050405020304" pitchFamily="18" charset="0"/>
                <a:cs typeface="Times New Roman" panose="02020603050405020304" pitchFamily="18" charset="0"/>
              </a:rPr>
              <a:t>nan ruin </a:t>
            </a:r>
          </a:p>
          <a:p>
            <a:pPr lvl="0"/>
            <a:r>
              <a:rPr lang="en-US" b="1" dirty="0" err="1">
                <a:ln/>
                <a:solidFill>
                  <a:schemeClr val="accent3"/>
                </a:solidFill>
                <a:latin typeface="Times New Roman" panose="02020603050405020304" pitchFamily="18" charset="0"/>
                <a:cs typeface="Times New Roman" panose="02020603050405020304" pitchFamily="18" charset="0"/>
              </a:rPr>
              <a:t>Aifuan</a:t>
            </a:r>
            <a:r>
              <a:rPr lang="en-US" b="1" dirty="0">
                <a:ln/>
                <a:solidFill>
                  <a:schemeClr val="accent3"/>
                </a:solidFill>
                <a:latin typeface="Times New Roman" panose="02020603050405020304" pitchFamily="18" charset="0"/>
                <a:cs typeface="Times New Roman" panose="02020603050405020304" pitchFamily="18" charset="0"/>
              </a:rPr>
              <a:t> </a:t>
            </a:r>
          </a:p>
          <a:p>
            <a:pPr lvl="0"/>
            <a:r>
              <a:rPr lang="en-US" b="1" dirty="0" err="1">
                <a:ln/>
                <a:solidFill>
                  <a:schemeClr val="accent3"/>
                </a:solidFill>
                <a:latin typeface="Times New Roman" panose="02020603050405020304" pitchFamily="18" charset="0"/>
                <a:cs typeface="Times New Roman" panose="02020603050405020304" pitchFamily="18" charset="0"/>
              </a:rPr>
              <a:t>ai</a:t>
            </a:r>
            <a:r>
              <a:rPr lang="en-US" b="1" dirty="0">
                <a:ln/>
                <a:solidFill>
                  <a:schemeClr val="accent3"/>
                </a:solidFill>
                <a:latin typeface="Times New Roman" panose="02020603050405020304" pitchFamily="18" charset="0"/>
                <a:cs typeface="Times New Roman" panose="02020603050405020304" pitchFamily="18" charset="0"/>
              </a:rPr>
              <a:t> .</a:t>
            </a:r>
          </a:p>
          <a:p>
            <a:pPr lvl="0"/>
            <a:r>
              <a:rPr lang="en-US" b="1" dirty="0" err="1">
                <a:ln/>
                <a:solidFill>
                  <a:schemeClr val="accent3"/>
                </a:solidFill>
                <a:latin typeface="Times New Roman" panose="02020603050405020304" pitchFamily="18" charset="0"/>
                <a:cs typeface="Times New Roman" panose="02020603050405020304" pitchFamily="18" charset="0"/>
              </a:rPr>
              <a:t>Ukiran</a:t>
            </a:r>
            <a:r>
              <a:rPr lang="en-US" b="1" dirty="0">
                <a:ln/>
                <a:solidFill>
                  <a:schemeClr val="accent3"/>
                </a:solidFill>
                <a:latin typeface="Times New Roman" panose="02020603050405020304" pitchFamily="18" charset="0"/>
                <a:cs typeface="Times New Roman" panose="02020603050405020304" pitchFamily="18" charset="0"/>
              </a:rPr>
              <a:t> </a:t>
            </a:r>
            <a:r>
              <a:rPr lang="en-US" b="1" dirty="0" err="1">
                <a:ln/>
                <a:solidFill>
                  <a:schemeClr val="accent3"/>
                </a:solidFill>
                <a:latin typeface="Times New Roman" panose="02020603050405020304" pitchFamily="18" charset="0"/>
                <a:cs typeface="Times New Roman" panose="02020603050405020304" pitchFamily="18" charset="0"/>
              </a:rPr>
              <a:t>es</a:t>
            </a:r>
            <a:r>
              <a:rPr lang="en-US" b="1" dirty="0">
                <a:ln/>
                <a:solidFill>
                  <a:schemeClr val="accent3"/>
                </a:solidFill>
                <a:latin typeface="Times New Roman" panose="02020603050405020304" pitchFamily="18" charset="0"/>
                <a:cs typeface="Times New Roman" panose="02020603050405020304" pitchFamily="18" charset="0"/>
              </a:rPr>
              <a:t> /</a:t>
            </a:r>
            <a:r>
              <a:rPr lang="en-US" b="1" dirty="0" err="1">
                <a:ln/>
                <a:solidFill>
                  <a:schemeClr val="accent3"/>
                </a:solidFill>
                <a:latin typeface="Times New Roman" panose="02020603050405020304" pitchFamily="18" charset="0"/>
                <a:cs typeface="Times New Roman" panose="02020603050405020304" pitchFamily="18" charset="0"/>
              </a:rPr>
              <a:t>statua</a:t>
            </a:r>
            <a:r>
              <a:rPr lang="en-US" b="1" dirty="0">
                <a:ln/>
                <a:solidFill>
                  <a:schemeClr val="accent3"/>
                </a:solidFill>
                <a:latin typeface="Times New Roman" panose="02020603050405020304" pitchFamily="18" charset="0"/>
                <a:cs typeface="Times New Roman" panose="02020603050405020304" pitchFamily="18" charset="0"/>
              </a:rPr>
              <a:t> </a:t>
            </a:r>
            <a:r>
              <a:rPr lang="en-US" b="1" dirty="0" err="1">
                <a:ln/>
                <a:solidFill>
                  <a:schemeClr val="accent3"/>
                </a:solidFill>
                <a:latin typeface="Times New Roman" panose="02020603050405020304" pitchFamily="18" charset="0"/>
                <a:cs typeface="Times New Roman" panose="02020603050405020304" pitchFamily="18" charset="0"/>
              </a:rPr>
              <a:t>es</a:t>
            </a:r>
            <a:r>
              <a:rPr lang="en-US" b="1" dirty="0">
                <a:ln/>
                <a:solidFill>
                  <a:schemeClr val="accent3"/>
                </a:solidFill>
                <a:latin typeface="Times New Roman" panose="02020603050405020304" pitchFamily="18" charset="0"/>
                <a:cs typeface="Times New Roman" panose="02020603050405020304" pitchFamily="18" charset="0"/>
              </a:rPr>
              <a:t>.</a:t>
            </a:r>
          </a:p>
          <a:p>
            <a:pPr lvl="0"/>
            <a:r>
              <a:rPr lang="en-US" b="1" dirty="0" err="1">
                <a:ln/>
                <a:solidFill>
                  <a:schemeClr val="accent3"/>
                </a:solidFill>
                <a:latin typeface="Times New Roman" panose="02020603050405020304" pitchFamily="18" charset="0"/>
                <a:cs typeface="Times New Roman" panose="02020603050405020304" pitchFamily="18" charset="0"/>
              </a:rPr>
              <a:t>Ukiran</a:t>
            </a:r>
            <a:r>
              <a:rPr lang="en-US" b="1" dirty="0">
                <a:ln/>
                <a:solidFill>
                  <a:schemeClr val="accent3"/>
                </a:solidFill>
                <a:latin typeface="Times New Roman" panose="02020603050405020304" pitchFamily="18" charset="0"/>
                <a:cs typeface="Times New Roman" panose="02020603050405020304" pitchFamily="18" charset="0"/>
              </a:rPr>
              <a:t> </a:t>
            </a:r>
            <a:r>
              <a:rPr lang="en-US" b="1" dirty="0" err="1">
                <a:ln/>
                <a:solidFill>
                  <a:schemeClr val="accent3"/>
                </a:solidFill>
                <a:latin typeface="Times New Roman" panose="02020603050405020304" pitchFamily="18" charset="0"/>
                <a:cs typeface="Times New Roman" panose="02020603050405020304" pitchFamily="18" charset="0"/>
              </a:rPr>
              <a:t>gading</a:t>
            </a:r>
            <a:r>
              <a:rPr lang="en-US" b="1" dirty="0">
                <a:ln/>
                <a:solidFill>
                  <a:schemeClr val="accent3"/>
                </a:solidFill>
                <a:latin typeface="Times New Roman" panose="02020603050405020304" pitchFamily="18" charset="0"/>
                <a:cs typeface="Times New Roman" panose="02020603050405020304" pitchFamily="18" charset="0"/>
              </a:rPr>
              <a:t>/ </a:t>
            </a:r>
            <a:r>
              <a:rPr lang="en-US" b="1" dirty="0" err="1">
                <a:ln/>
                <a:solidFill>
                  <a:schemeClr val="accent3"/>
                </a:solidFill>
                <a:latin typeface="Times New Roman" panose="02020603050405020304" pitchFamily="18" charset="0"/>
                <a:cs typeface="Times New Roman" panose="02020603050405020304" pitchFamily="18" charset="0"/>
              </a:rPr>
              <a:t>nehan</a:t>
            </a:r>
            <a:endParaRPr lang="en-US" b="1" dirty="0">
              <a:ln/>
              <a:solidFill>
                <a:schemeClr val="accent3"/>
              </a:solidFill>
              <a:latin typeface="Times New Roman" panose="02020603050405020304" pitchFamily="18" charset="0"/>
              <a:cs typeface="Times New Roman" panose="02020603050405020304" pitchFamily="18" charset="0"/>
            </a:endParaRPr>
          </a:p>
          <a:p>
            <a:pPr lvl="0"/>
            <a:r>
              <a:rPr lang="en-US" b="1" dirty="0" err="1">
                <a:ln/>
                <a:solidFill>
                  <a:schemeClr val="accent3"/>
                </a:solidFill>
                <a:latin typeface="Times New Roman" panose="02020603050405020304" pitchFamily="18" charset="0"/>
                <a:cs typeface="Times New Roman" panose="02020603050405020304" pitchFamily="18" charset="0"/>
              </a:rPr>
              <a:t>Ukiran</a:t>
            </a:r>
            <a:r>
              <a:rPr lang="en-US" b="1" dirty="0">
                <a:ln/>
                <a:solidFill>
                  <a:schemeClr val="accent3"/>
                </a:solidFill>
                <a:latin typeface="Times New Roman" panose="02020603050405020304" pitchFamily="18" charset="0"/>
                <a:cs typeface="Times New Roman" panose="02020603050405020304" pitchFamily="18" charset="0"/>
              </a:rPr>
              <a:t> </a:t>
            </a:r>
            <a:r>
              <a:rPr lang="en-US" b="1" dirty="0" err="1">
                <a:ln/>
                <a:solidFill>
                  <a:schemeClr val="accent3"/>
                </a:solidFill>
                <a:latin typeface="Times New Roman" panose="02020603050405020304" pitchFamily="18" charset="0"/>
                <a:cs typeface="Times New Roman" panose="02020603050405020304" pitchFamily="18" charset="0"/>
              </a:rPr>
              <a:t>fatuk</a:t>
            </a:r>
            <a:r>
              <a:rPr lang="en-US" b="1" dirty="0">
                <a:ln/>
                <a:solidFill>
                  <a:schemeClr val="accent3"/>
                </a:solidFill>
                <a:latin typeface="Times New Roman" panose="02020603050405020304" pitchFamily="18" charset="0"/>
                <a:cs typeface="Times New Roman" panose="02020603050405020304" pitchFamily="18" charset="0"/>
              </a:rPr>
              <a:t> . </a:t>
            </a:r>
          </a:p>
          <a:p>
            <a:pPr lvl="0"/>
            <a:r>
              <a:rPr lang="en-US" b="1" dirty="0" err="1">
                <a:ln/>
                <a:solidFill>
                  <a:schemeClr val="accent3"/>
                </a:solidFill>
                <a:latin typeface="Times New Roman" panose="02020603050405020304" pitchFamily="18" charset="0"/>
                <a:cs typeface="Times New Roman" panose="02020603050405020304" pitchFamily="18" charset="0"/>
              </a:rPr>
              <a:t>dikur</a:t>
            </a:r>
            <a:r>
              <a:rPr lang="en-US" b="1" dirty="0">
                <a:ln/>
                <a:solidFill>
                  <a:schemeClr val="accent3"/>
                </a:solidFill>
                <a:latin typeface="Times New Roman" panose="02020603050405020304" pitchFamily="18" charset="0"/>
                <a:cs typeface="Times New Roman" panose="02020603050405020304" pitchFamily="18" charset="0"/>
              </a:rPr>
              <a:t> </a:t>
            </a:r>
          </a:p>
          <a:p>
            <a:pPr lvl="0"/>
            <a:r>
              <a:rPr lang="en-US" b="1" dirty="0" err="1">
                <a:ln/>
                <a:solidFill>
                  <a:schemeClr val="accent3"/>
                </a:solidFill>
                <a:latin typeface="Times New Roman" panose="02020603050405020304" pitchFamily="18" charset="0"/>
                <a:cs typeface="Times New Roman" panose="02020603050405020304" pitchFamily="18" charset="0"/>
              </a:rPr>
              <a:t>vidro</a:t>
            </a:r>
            <a:endParaRPr lang="en-US" b="1" dirty="0">
              <a:ln/>
              <a:solidFill>
                <a:schemeClr val="accent3"/>
              </a:solidFill>
              <a:latin typeface="Times New Roman" panose="02020603050405020304" pitchFamily="18" charset="0"/>
              <a:cs typeface="Times New Roman" panose="02020603050405020304" pitchFamily="18" charset="0"/>
            </a:endParaRPr>
          </a:p>
          <a:p>
            <a:endParaRPr lang="en-US" b="1" dirty="0" smtClean="0">
              <a:ln/>
              <a:solidFill>
                <a:schemeClr val="accent3"/>
              </a:solidFill>
            </a:endParaRPr>
          </a:p>
          <a:p>
            <a:endParaRPr lang="en-US" b="1" dirty="0">
              <a:ln/>
              <a:solidFill>
                <a:schemeClr val="accent3"/>
              </a:solidFill>
            </a:endParaRPr>
          </a:p>
        </p:txBody>
      </p:sp>
      <p:sp>
        <p:nvSpPr>
          <p:cNvPr id="14" name="Title 1"/>
          <p:cNvSpPr txBox="1">
            <a:spLocks/>
          </p:cNvSpPr>
          <p:nvPr/>
        </p:nvSpPr>
        <p:spPr>
          <a:xfrm>
            <a:off x="6378211" y="258964"/>
            <a:ext cx="2553385" cy="959858"/>
          </a:xfrm>
          <a:prstGeom prst="rect">
            <a:avLst/>
          </a:prstGeom>
          <a:solidFill>
            <a:schemeClr val="accent6">
              <a:lumMod val="75000"/>
            </a:schemeClr>
          </a:solidFill>
        </p:spPr>
        <p:style>
          <a:lnRef idx="3">
            <a:schemeClr val="lt1"/>
          </a:lnRef>
          <a:fillRef idx="1">
            <a:schemeClr val="accent5"/>
          </a:fillRef>
          <a:effectRef idx="1">
            <a:schemeClr val="accent5"/>
          </a:effectRef>
          <a:fontRef idx="minor">
            <a:schemeClr val="lt1"/>
          </a:fontRef>
        </p:style>
        <p:txBody>
          <a:bodyPr vert="horz" lIns="91440" tIns="45720" rIns="91440" bIns="45720" rtlCol="0" anchor="b">
            <a:normAutofit fontScale="97500"/>
          </a:bodyPr>
          <a:lstStyle>
            <a:lvl1pPr algn="l" defTabSz="457200" rtl="0" eaLnBrk="1" latinLnBrk="0" hangingPunct="1">
              <a:spcBef>
                <a:spcPct val="0"/>
              </a:spcBef>
              <a:buNone/>
              <a:defRPr sz="2000" b="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r>
              <a:rPr lang="en-US" sz="1600" b="1" dirty="0">
                <a:ln w="9525">
                  <a:solidFill>
                    <a:schemeClr val="bg1"/>
                  </a:solidFill>
                  <a:prstDash val="solid"/>
                </a:ln>
                <a:solidFill>
                  <a:schemeClr val="tx1"/>
                </a:solidFill>
                <a:effectLst>
                  <a:outerShdw blurRad="12700" dist="38100" dir="2700000" algn="tl" rotWithShape="0">
                    <a:schemeClr val="bg1">
                      <a:lumMod val="50000"/>
                    </a:schemeClr>
                  </a:outerShdw>
                </a:effectLst>
              </a:rPr>
              <a:t>6. </a:t>
            </a:r>
            <a:r>
              <a:rPr lang="en-US" sz="1600"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typu</a:t>
            </a:r>
            <a:r>
              <a:rPr lang="en-US" sz="1600" b="1"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en-US" sz="1600"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tecnico</a:t>
            </a:r>
            <a:r>
              <a:rPr lang="en-US" sz="1600" b="1" dirty="0">
                <a:ln w="9525">
                  <a:solidFill>
                    <a:schemeClr val="bg1"/>
                  </a:solidFill>
                  <a:prstDash val="solid"/>
                </a:ln>
                <a:solidFill>
                  <a:schemeClr val="tx1"/>
                </a:solidFill>
                <a:effectLst>
                  <a:outerShdw blurRad="12700" dist="38100" dir="2700000" algn="tl" rotWithShape="0">
                    <a:schemeClr val="bg1">
                      <a:lumMod val="50000"/>
                    </a:schemeClr>
                  </a:outerShdw>
                </a:effectLst>
              </a:rPr>
              <a:t> halo </a:t>
            </a:r>
            <a:r>
              <a:rPr lang="en-US" sz="1600"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makerek</a:t>
            </a:r>
            <a:r>
              <a:rPr lang="en-US" sz="1600" b="1"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endParaRPr lang="en-US" sz="1600" b="1" dirty="0" smtClean="0">
              <a:ln w="9525">
                <a:solidFill>
                  <a:schemeClr val="bg1"/>
                </a:solidFill>
                <a:prstDash val="solid"/>
              </a:ln>
              <a:solidFill>
                <a:schemeClr val="tx1"/>
              </a:solidFill>
              <a:effectLst>
                <a:outerShdw blurRad="12700" dist="38100" dir="2700000" algn="tl" rotWithShape="0">
                  <a:schemeClr val="bg1">
                    <a:lumMod val="50000"/>
                  </a:schemeClr>
                </a:outerShdw>
              </a:effectLst>
            </a:endParaRPr>
          </a:p>
          <a:p>
            <a:r>
              <a:rPr lang="en-US" sz="1600" b="1"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en-US" sz="1600"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Jenis</a:t>
            </a:r>
            <a:r>
              <a:rPr lang="en-US" sz="1600" b="1"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en-US" sz="1600"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Teknik</a:t>
            </a:r>
            <a:r>
              <a:rPr lang="en-US" sz="1600" b="1"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en-US" sz="1600"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Ukir</a:t>
            </a:r>
            <a:r>
              <a:rPr lang="en-US" sz="1600" b="1"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en-US" sz="1600" b="1"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a:t>
            </a:r>
            <a:endParaRPr lang="en-US" sz="1600" b="1"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15" name="Text Placeholder 3"/>
          <p:cNvSpPr txBox="1">
            <a:spLocks/>
          </p:cNvSpPr>
          <p:nvPr/>
        </p:nvSpPr>
        <p:spPr>
          <a:xfrm>
            <a:off x="840659" y="4827248"/>
            <a:ext cx="10946787" cy="1167298"/>
          </a:xfrm>
          <a:prstGeom prst="rect">
            <a:avLst/>
          </a:prstGeom>
          <a:ln w="28575">
            <a:solidFill>
              <a:schemeClr val="tx2">
                <a:lumMod val="75000"/>
              </a:schemeClr>
            </a:solidFill>
          </a:ln>
        </p:spPr>
        <p:style>
          <a:lnRef idx="1">
            <a:schemeClr val="accent5"/>
          </a:lnRef>
          <a:fillRef idx="2">
            <a:schemeClr val="accent5"/>
          </a:fillRef>
          <a:effectRef idx="1">
            <a:schemeClr val="accent5"/>
          </a:effectRef>
          <a:fontRef idx="minor">
            <a:schemeClr val="dk1"/>
          </a:fontRef>
        </p:style>
        <p:txBody>
          <a:bodyPr vert="horz" lIns="91440" tIns="45720" rIns="91440" bIns="45720" rtlCol="0">
            <a:normAutofit/>
          </a:bodyPr>
          <a:lstStyle>
            <a:lvl1pPr marL="0" indent="0" algn="l" defTabSz="457200" rtl="0" eaLnBrk="1" latinLnBrk="0" hangingPunct="1">
              <a:spcBef>
                <a:spcPts val="1000"/>
              </a:spcBef>
              <a:spcAft>
                <a:spcPts val="0"/>
              </a:spcAft>
              <a:buClr>
                <a:schemeClr val="accent1"/>
              </a:buClr>
              <a:buFont typeface="Wingdings 3" charset="2"/>
              <a:buNone/>
              <a:defRPr sz="1400" kern="1200">
                <a:solidFill>
                  <a:schemeClr val="tx1">
                    <a:lumMod val="75000"/>
                    <a:lumOff val="25000"/>
                  </a:schemeClr>
                </a:solidFill>
                <a:latin typeface="+mn-lt"/>
                <a:ea typeface="+mn-ea"/>
                <a:cs typeface="+mn-cs"/>
              </a:defRPr>
            </a:lvl1pPr>
            <a:lvl2pPr marL="457200" indent="0" algn="l" defTabSz="457200" rtl="0" eaLnBrk="1" latinLnBrk="0" hangingPunct="1">
              <a:spcBef>
                <a:spcPts val="1000"/>
              </a:spcBef>
              <a:spcAft>
                <a:spcPts val="0"/>
              </a:spcAft>
              <a:buClr>
                <a:schemeClr val="accent1"/>
              </a:buClr>
              <a:buFont typeface="Wingdings 3" charset="2"/>
              <a:buNone/>
              <a:defRPr sz="1200" kern="1200">
                <a:solidFill>
                  <a:schemeClr val="tx1">
                    <a:lumMod val="75000"/>
                    <a:lumOff val="25000"/>
                  </a:schemeClr>
                </a:solidFill>
                <a:latin typeface="+mn-lt"/>
                <a:ea typeface="+mn-ea"/>
                <a:cs typeface="+mn-cs"/>
              </a:defRPr>
            </a:lvl2pPr>
            <a:lvl3pPr marL="914400" indent="0" algn="l" defTabSz="457200" rtl="0" eaLnBrk="1" latinLnBrk="0" hangingPunct="1">
              <a:spcBef>
                <a:spcPts val="1000"/>
              </a:spcBef>
              <a:spcAft>
                <a:spcPts val="0"/>
              </a:spcAft>
              <a:buClr>
                <a:schemeClr val="accent1"/>
              </a:buClr>
              <a:buFont typeface="Wingdings 3" charset="2"/>
              <a:buNone/>
              <a:defRPr sz="1000" kern="1200">
                <a:solidFill>
                  <a:schemeClr val="tx1">
                    <a:lumMod val="75000"/>
                    <a:lumOff val="25000"/>
                  </a:schemeClr>
                </a:solidFill>
                <a:latin typeface="+mn-lt"/>
                <a:ea typeface="+mn-ea"/>
                <a:cs typeface="+mn-cs"/>
              </a:defRPr>
            </a:lvl3pPr>
            <a:lvl4pPr marL="1371600" indent="0" algn="l" defTabSz="457200" rtl="0" eaLnBrk="1" latinLnBrk="0" hangingPunct="1">
              <a:spcBef>
                <a:spcPts val="1000"/>
              </a:spcBef>
              <a:spcAft>
                <a:spcPts val="0"/>
              </a:spcAft>
              <a:buClr>
                <a:schemeClr val="accent1"/>
              </a:buClr>
              <a:buFont typeface="Wingdings 3" charset="2"/>
              <a:buNone/>
              <a:defRPr sz="900" kern="1200">
                <a:solidFill>
                  <a:schemeClr val="tx1">
                    <a:lumMod val="75000"/>
                    <a:lumOff val="25000"/>
                  </a:schemeClr>
                </a:solidFill>
                <a:latin typeface="+mn-lt"/>
                <a:ea typeface="+mn-ea"/>
                <a:cs typeface="+mn-cs"/>
              </a:defRPr>
            </a:lvl4pPr>
            <a:lvl5pPr marL="1828800" indent="0" algn="l" defTabSz="457200" rtl="0" eaLnBrk="1" latinLnBrk="0" hangingPunct="1">
              <a:spcBef>
                <a:spcPts val="1000"/>
              </a:spcBef>
              <a:spcAft>
                <a:spcPts val="0"/>
              </a:spcAft>
              <a:buClr>
                <a:schemeClr val="accent1"/>
              </a:buClr>
              <a:buFont typeface="Wingdings 3" charset="2"/>
              <a:buNone/>
              <a:defRPr sz="900" kern="1200">
                <a:solidFill>
                  <a:schemeClr val="tx1">
                    <a:lumMod val="75000"/>
                    <a:lumOff val="25000"/>
                  </a:schemeClr>
                </a:solidFill>
                <a:latin typeface="+mn-lt"/>
                <a:ea typeface="+mn-ea"/>
                <a:cs typeface="+mn-cs"/>
              </a:defRPr>
            </a:lvl5pPr>
            <a:lvl6pPr marL="2286000" indent="0" algn="l" defTabSz="457200" rtl="0" eaLnBrk="1" latinLnBrk="0" hangingPunct="1">
              <a:spcBef>
                <a:spcPts val="1000"/>
              </a:spcBef>
              <a:spcAft>
                <a:spcPts val="0"/>
              </a:spcAft>
              <a:buClr>
                <a:schemeClr val="accent1"/>
              </a:buClr>
              <a:buFont typeface="Wingdings 3" charset="2"/>
              <a:buNone/>
              <a:defRPr sz="900" kern="1200">
                <a:solidFill>
                  <a:schemeClr val="tx1">
                    <a:lumMod val="75000"/>
                    <a:lumOff val="25000"/>
                  </a:schemeClr>
                </a:solidFill>
                <a:latin typeface="+mn-lt"/>
                <a:ea typeface="+mn-ea"/>
                <a:cs typeface="+mn-cs"/>
              </a:defRPr>
            </a:lvl6pPr>
            <a:lvl7pPr marL="2743200" indent="0" algn="l" defTabSz="457200" rtl="0" eaLnBrk="1" latinLnBrk="0" hangingPunct="1">
              <a:spcBef>
                <a:spcPts val="1000"/>
              </a:spcBef>
              <a:spcAft>
                <a:spcPts val="0"/>
              </a:spcAft>
              <a:buClr>
                <a:schemeClr val="accent1"/>
              </a:buClr>
              <a:buFont typeface="Wingdings 3" charset="2"/>
              <a:buNone/>
              <a:defRPr sz="900" kern="1200">
                <a:solidFill>
                  <a:schemeClr val="tx1">
                    <a:lumMod val="75000"/>
                    <a:lumOff val="25000"/>
                  </a:schemeClr>
                </a:solidFill>
                <a:latin typeface="+mn-lt"/>
                <a:ea typeface="+mn-ea"/>
                <a:cs typeface="+mn-cs"/>
              </a:defRPr>
            </a:lvl7pPr>
            <a:lvl8pPr marL="3200400" indent="0" algn="l" defTabSz="457200" rtl="0" eaLnBrk="1" latinLnBrk="0" hangingPunct="1">
              <a:spcBef>
                <a:spcPts val="1000"/>
              </a:spcBef>
              <a:spcAft>
                <a:spcPts val="0"/>
              </a:spcAft>
              <a:buClr>
                <a:schemeClr val="accent1"/>
              </a:buClr>
              <a:buFont typeface="Wingdings 3" charset="2"/>
              <a:buNone/>
              <a:defRPr sz="900" kern="1200">
                <a:solidFill>
                  <a:schemeClr val="tx1">
                    <a:lumMod val="75000"/>
                    <a:lumOff val="25000"/>
                  </a:schemeClr>
                </a:solidFill>
                <a:latin typeface="+mn-lt"/>
                <a:ea typeface="+mn-ea"/>
                <a:cs typeface="+mn-cs"/>
              </a:defRPr>
            </a:lvl8pPr>
            <a:lvl9pPr marL="3657600" indent="0" algn="l" defTabSz="457200" rtl="0" eaLnBrk="1" latinLnBrk="0" hangingPunct="1">
              <a:spcBef>
                <a:spcPts val="1000"/>
              </a:spcBef>
              <a:spcAft>
                <a:spcPts val="0"/>
              </a:spcAft>
              <a:buClr>
                <a:schemeClr val="accent1"/>
              </a:buClr>
              <a:buFont typeface="Wingdings 3" charset="2"/>
              <a:buNone/>
              <a:defRPr sz="900" kern="1200">
                <a:solidFill>
                  <a:schemeClr val="tx1">
                    <a:lumMod val="75000"/>
                    <a:lumOff val="25000"/>
                  </a:schemeClr>
                </a:solidFill>
                <a:latin typeface="+mn-lt"/>
                <a:ea typeface="+mn-ea"/>
                <a:cs typeface="+mn-cs"/>
              </a:defRPr>
            </a:lvl9pPr>
          </a:lstStyle>
          <a:p>
            <a:r>
              <a:rPr lang="en-US"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sentidu</a:t>
            </a:r>
            <a:r>
              <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en-US"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husi</a:t>
            </a:r>
            <a:r>
              <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en-US"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makerek</a:t>
            </a:r>
            <a:r>
              <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en-US"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ka</a:t>
            </a:r>
            <a:r>
              <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en-US"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escultura</a:t>
            </a:r>
            <a:r>
              <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p>
          <a:p>
            <a:r>
              <a:rPr lang="en-US"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sentidu</a:t>
            </a:r>
            <a:r>
              <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en-US"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husi</a:t>
            </a:r>
            <a:r>
              <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rPr>
              <a:t> halo </a:t>
            </a:r>
            <a:r>
              <a:rPr lang="en-US"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makerek</a:t>
            </a:r>
            <a:r>
              <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en-US"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ka</a:t>
            </a:r>
            <a:r>
              <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en-US"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escultura</a:t>
            </a:r>
            <a:r>
              <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en-US"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ne’e</a:t>
            </a:r>
            <a:r>
              <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en-US"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hahalok</a:t>
            </a:r>
            <a:r>
              <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en-US"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atu</a:t>
            </a:r>
            <a:r>
              <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rPr>
              <a:t> halo </a:t>
            </a:r>
            <a:r>
              <a:rPr lang="en-US"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produsaun</a:t>
            </a:r>
            <a:r>
              <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rPr>
              <a:t> ho </a:t>
            </a:r>
            <a:r>
              <a:rPr lang="en-US"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maneira</a:t>
            </a:r>
            <a:r>
              <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en-US"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Ké</a:t>
            </a:r>
            <a:r>
              <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rPr>
              <a:t> ( </a:t>
            </a:r>
            <a:r>
              <a:rPr lang="en-US"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pahat</a:t>
            </a:r>
            <a:r>
              <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rPr>
              <a:t> ), Koa, Koi no </a:t>
            </a:r>
            <a:r>
              <a:rPr lang="en-US"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hamos</a:t>
            </a:r>
            <a:r>
              <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en-US"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buat</a:t>
            </a:r>
            <a:r>
              <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en-US"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ne’ebé</a:t>
            </a:r>
            <a:r>
              <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en-US"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tos</a:t>
            </a:r>
            <a:r>
              <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rPr>
              <a:t> no </a:t>
            </a:r>
            <a:r>
              <a:rPr lang="en-US"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metin</a:t>
            </a:r>
            <a:r>
              <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en-US"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atu</a:t>
            </a:r>
            <a:r>
              <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en-US"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sai</a:t>
            </a:r>
            <a:r>
              <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en-US"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dezenho</a:t>
            </a:r>
            <a:r>
              <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en-US"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ida</a:t>
            </a:r>
            <a:r>
              <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en-US"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ne’ebé</a:t>
            </a:r>
            <a:r>
              <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en-US"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makerek</a:t>
            </a:r>
            <a:r>
              <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en-US"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eksotiku</a:t>
            </a:r>
            <a:r>
              <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rPr>
              <a:t> ho </a:t>
            </a:r>
            <a:r>
              <a:rPr lang="en-US" b="1" dirty="0" err="1">
                <a:ln w="9525">
                  <a:solidFill>
                    <a:schemeClr val="bg1"/>
                  </a:solidFill>
                  <a:prstDash val="solid"/>
                </a:ln>
                <a:solidFill>
                  <a:schemeClr val="tx1"/>
                </a:solidFill>
                <a:effectLst>
                  <a:outerShdw blurRad="12700" dist="38100" dir="2700000" algn="tl" rotWithShape="0">
                    <a:schemeClr val="bg1">
                      <a:lumMod val="50000"/>
                    </a:schemeClr>
                  </a:outerShdw>
                </a:effectLst>
              </a:rPr>
              <a:t>furak</a:t>
            </a:r>
            <a:r>
              <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p>
          <a:p>
            <a:endParaRPr lang="en-US" b="1" dirty="0" smtClean="0">
              <a:ln w="9525">
                <a:solidFill>
                  <a:schemeClr val="bg1"/>
                </a:solidFill>
                <a:prstDash val="solid"/>
              </a:ln>
              <a:solidFill>
                <a:schemeClr val="tx1"/>
              </a:solidFill>
              <a:effectLst>
                <a:outerShdw blurRad="12700" dist="38100" dir="2700000" algn="tl" rotWithShape="0">
                  <a:schemeClr val="bg1">
                    <a:lumMod val="50000"/>
                  </a:schemeClr>
                </a:outerShdw>
              </a:effectLst>
            </a:endParaRPr>
          </a:p>
          <a:p>
            <a:endPar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13" name="Rectangle 12"/>
          <p:cNvSpPr/>
          <p:nvPr/>
        </p:nvSpPr>
        <p:spPr>
          <a:xfrm>
            <a:off x="9518073" y="3612166"/>
            <a:ext cx="2186248" cy="1063112"/>
          </a:xfrm>
          <a:prstGeom prst="rect">
            <a:avLst/>
          </a:prstGeom>
        </p:spPr>
        <p:txBody>
          <a:bodyPr wrap="square">
            <a:spAutoFit/>
          </a:bodyPr>
          <a:lstStyle/>
          <a:p>
            <a:pPr algn="r">
              <a:lnSpc>
                <a:spcPct val="107000"/>
              </a:lnSpc>
              <a:spcAft>
                <a:spcPts val="800"/>
              </a:spcAft>
            </a:pPr>
            <a:r>
              <a:rPr lang="en-US" dirty="0">
                <a:latin typeface="Arial" panose="020B0604020202020204" pitchFamily="34" charset="0"/>
                <a:ea typeface="Times New Roman" panose="02020603050405020304" pitchFamily="18" charset="0"/>
                <a:cs typeface="Times New Roman" panose="02020603050405020304" pitchFamily="18" charset="0"/>
              </a:rPr>
              <a:t> </a:t>
            </a:r>
            <a:r>
              <a:rPr lang="en-US" sz="1050" dirty="0" err="1">
                <a:latin typeface="Times New Roman" panose="02020603050405020304" pitchFamily="18" charset="0"/>
                <a:ea typeface="Times New Roman" panose="02020603050405020304" pitchFamily="18" charset="0"/>
                <a:cs typeface="Times New Roman" panose="02020603050405020304" pitchFamily="18" charset="0"/>
              </a:rPr>
              <a:t>exemplo</a:t>
            </a:r>
            <a:r>
              <a:rPr lang="en-US" sz="1050"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en-US" sz="1050" dirty="0" err="1">
                <a:latin typeface="Times New Roman" panose="02020603050405020304" pitchFamily="18" charset="0"/>
                <a:ea typeface="Times New Roman" panose="02020603050405020304" pitchFamily="18" charset="0"/>
                <a:cs typeface="Times New Roman" panose="02020603050405020304" pitchFamily="18" charset="0"/>
              </a:rPr>
              <a:t>typu</a:t>
            </a:r>
            <a:r>
              <a:rPr lang="en-US" sz="105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050" dirty="0" err="1">
                <a:latin typeface="Times New Roman" panose="02020603050405020304" pitchFamily="18" charset="0"/>
                <a:ea typeface="Times New Roman" panose="02020603050405020304" pitchFamily="18" charset="0"/>
                <a:cs typeface="Times New Roman" panose="02020603050405020304" pitchFamily="18" charset="0"/>
              </a:rPr>
              <a:t>makerek</a:t>
            </a:r>
            <a:r>
              <a:rPr lang="en-US" sz="105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050" dirty="0" err="1">
                <a:latin typeface="Times New Roman" panose="02020603050405020304" pitchFamily="18" charset="0"/>
                <a:ea typeface="Times New Roman" panose="02020603050405020304" pitchFamily="18" charset="0"/>
                <a:cs typeface="Times New Roman" panose="02020603050405020304" pitchFamily="18" charset="0"/>
              </a:rPr>
              <a:t>cengkung</a:t>
            </a:r>
            <a:r>
              <a:rPr lang="en-US" sz="1050" dirty="0">
                <a:latin typeface="Times New Roman" panose="02020603050405020304" pitchFamily="18" charset="0"/>
                <a:ea typeface="Times New Roman" panose="02020603050405020304" pitchFamily="18" charset="0"/>
                <a:cs typeface="Times New Roman" panose="02020603050405020304" pitchFamily="18" charset="0"/>
              </a:rPr>
              <a:t> no </a:t>
            </a:r>
            <a:r>
              <a:rPr lang="en-US" sz="1050" dirty="0" err="1">
                <a:latin typeface="Times New Roman" panose="02020603050405020304" pitchFamily="18" charset="0"/>
                <a:ea typeface="Times New Roman" panose="02020603050405020304" pitchFamily="18" charset="0"/>
                <a:cs typeface="Times New Roman" panose="02020603050405020304" pitchFamily="18" charset="0"/>
              </a:rPr>
              <a:t>cembung</a:t>
            </a:r>
            <a:r>
              <a:rPr lang="en-US" sz="1050"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latin typeface="Arial" panose="020B0604020202020204" pitchFamily="34" charset="0"/>
                <a:ea typeface="Times New Roman" panose="02020603050405020304" pitchFamily="18" charset="0"/>
                <a:cs typeface="Times New Roman" panose="02020603050405020304" pitchFamily="18" charset="0"/>
              </a:rPr>
              <a:t> </a:t>
            </a:r>
            <a:endParaRPr lang="en-US" dirty="0"/>
          </a:p>
        </p:txBody>
      </p:sp>
    </p:spTree>
    <p:extLst>
      <p:ext uri="{BB962C8B-B14F-4D97-AF65-F5344CB8AC3E}">
        <p14:creationId xmlns:p14="http://schemas.microsoft.com/office/powerpoint/2010/main" val="3816333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bg/>
                                          </p:spTgt>
                                        </p:tgtEl>
                                        <p:attrNameLst>
                                          <p:attrName>style.visibility</p:attrName>
                                        </p:attrNameLst>
                                      </p:cBhvr>
                                      <p:to>
                                        <p:strVal val="visible"/>
                                      </p:to>
                                    </p:set>
                                    <p:animEffect transition="in" filter="wheel(1)">
                                      <p:cBhvr>
                                        <p:cTn id="12" dur="2000"/>
                                        <p:tgtEl>
                                          <p:spTgt spid="4">
                                            <p:bg/>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wheel(1)">
                                      <p:cBhvr>
                                        <p:cTn id="17" dur="20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wheel(1)">
                                      <p:cBhvr>
                                        <p:cTn id="22" dur="20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wheel(1)">
                                      <p:cBhvr>
                                        <p:cTn id="27" dur="2000"/>
                                        <p:tgtEl>
                                          <p:spTgt spid="4">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heel(1)">
                                      <p:cBhvr>
                                        <p:cTn id="32" dur="2000"/>
                                        <p:tgtEl>
                                          <p:spTgt spid="2"/>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heel(1)">
                                      <p:cBhvr>
                                        <p:cTn id="37" dur="20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heel(1)">
                                      <p:cBhvr>
                                        <p:cTn id="42" dur="20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heel(1)">
                                      <p:cBhvr>
                                        <p:cTn id="47" dur="200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p:cTn id="52" dur="500" fill="hold"/>
                                        <p:tgtEl>
                                          <p:spTgt spid="16"/>
                                        </p:tgtEl>
                                        <p:attrNameLst>
                                          <p:attrName>ppt_w</p:attrName>
                                        </p:attrNameLst>
                                      </p:cBhvr>
                                      <p:tavLst>
                                        <p:tav tm="0">
                                          <p:val>
                                            <p:fltVal val="0"/>
                                          </p:val>
                                        </p:tav>
                                        <p:tav tm="100000">
                                          <p:val>
                                            <p:strVal val="#ppt_w"/>
                                          </p:val>
                                        </p:tav>
                                      </p:tavLst>
                                    </p:anim>
                                    <p:anim calcmode="lin" valueType="num">
                                      <p:cBhvr>
                                        <p:cTn id="53" dur="500" fill="hold"/>
                                        <p:tgtEl>
                                          <p:spTgt spid="16"/>
                                        </p:tgtEl>
                                        <p:attrNameLst>
                                          <p:attrName>ppt_h</p:attrName>
                                        </p:attrNameLst>
                                      </p:cBhvr>
                                      <p:tavLst>
                                        <p:tav tm="0">
                                          <p:val>
                                            <p:fltVal val="0"/>
                                          </p:val>
                                        </p:tav>
                                        <p:tav tm="100000">
                                          <p:val>
                                            <p:strVal val="#ppt_h"/>
                                          </p:val>
                                        </p:tav>
                                      </p:tavLst>
                                    </p:anim>
                                    <p:animEffect transition="in" filter="fade">
                                      <p:cBhvr>
                                        <p:cTn id="54" dur="500"/>
                                        <p:tgtEl>
                                          <p:spTgt spid="16"/>
                                        </p:tgtEl>
                                      </p:cBhvr>
                                    </p:animEffect>
                                  </p:childTnLst>
                                </p:cTn>
                              </p:par>
                            </p:childTnLst>
                          </p:cTn>
                        </p:par>
                      </p:childTnLst>
                    </p:cTn>
                  </p:par>
                  <p:par>
                    <p:cTn id="55" fill="hold">
                      <p:stCondLst>
                        <p:cond delay="indefinite"/>
                      </p:stCondLst>
                      <p:childTnLst>
                        <p:par>
                          <p:cTn id="56" fill="hold">
                            <p:stCondLst>
                              <p:cond delay="0"/>
                            </p:stCondLst>
                            <p:childTnLst>
                              <p:par>
                                <p:cTn id="57" presetID="21" presetClass="entr" presetSubtype="1" fill="hold" grpId="0" nodeType="click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heel(1)">
                                      <p:cBhvr>
                                        <p:cTn id="59"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build="p" animBg="1"/>
      <p:bldP spid="8" grpId="0" animBg="1"/>
      <p:bldP spid="9" grpId="0" animBg="1"/>
      <p:bldP spid="10" grpId="0" animBg="1"/>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556" y="209138"/>
            <a:ext cx="8911687" cy="1280890"/>
          </a:xfrm>
        </p:spPr>
        <p:txBody>
          <a:bodyPr>
            <a:noAutofit/>
          </a:bodyPr>
          <a:lstStyle/>
          <a:p>
            <a:pPr algn="ctr"/>
            <a:r>
              <a:rPr lang="en-US" sz="2400" b="1" dirty="0" smtClean="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III.</a:t>
            </a:r>
            <a:br>
              <a:rPr lang="en-US" sz="2400" b="1" dirty="0" smtClean="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br>
            <a:r>
              <a:rPr lang="en-US" sz="2400" b="1" dirty="0" smtClean="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MATERIAL  </a:t>
            </a:r>
            <a:r>
              <a:rPr lang="en-US" sz="24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UTULIZASAUN  </a:t>
            </a:r>
            <a:r>
              <a:rPr lang="en-US" sz="2400" b="1" dirty="0" smtClean="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HO FUNSAUN NO </a:t>
            </a:r>
            <a:r>
              <a:rPr lang="en-US" sz="24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MANEIRA </a:t>
            </a:r>
            <a:r>
              <a:rPr lang="en-US" sz="2400" b="1" dirty="0" smtClean="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SERVISU</a:t>
            </a:r>
            <a:r>
              <a:rPr lang="en-US" sz="2400" dirty="0" smtClean="0">
                <a:latin typeface="Times New Roman" panose="02020603050405020304" pitchFamily="18" charset="0"/>
                <a:cs typeface="Times New Roman" panose="02020603050405020304" pitchFamily="18" charset="0"/>
              </a:rPr>
              <a:t> </a:t>
            </a:r>
            <a:r>
              <a:rPr lang="en-US" sz="2400" b="1" dirty="0" smtClean="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BA  </a:t>
            </a:r>
            <a:r>
              <a:rPr lang="en-US" sz="24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MAKEREK </a:t>
            </a:r>
            <a:r>
              <a:rPr lang="en-US" sz="2400" b="1" dirty="0" smtClean="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r>
            <a:br>
              <a:rPr lang="en-US" sz="2400" b="1" dirty="0" smtClean="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br>
            <a:r>
              <a:rPr lang="en-US" sz="2400" b="1" dirty="0" smtClean="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material </a:t>
            </a:r>
            <a:r>
              <a:rPr lang="en-US" sz="2400" b="1"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escultura</a:t>
            </a:r>
            <a:r>
              <a:rPr lang="en-US" sz="24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 </a:t>
            </a:r>
            <a:r>
              <a:rPr lang="en-US" sz="2400" b="1"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peralatan</a:t>
            </a:r>
            <a:r>
              <a:rPr lang="en-US" sz="24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seni</a:t>
            </a:r>
            <a:r>
              <a:rPr lang="en-US" sz="24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ukir</a:t>
            </a:r>
            <a:r>
              <a:rPr lang="en-US" sz="24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 </a:t>
            </a:r>
            <a:endParaRPr lang="en-US" sz="2400" dirty="0">
              <a:latin typeface="Times New Roman" panose="02020603050405020304" pitchFamily="18" charset="0"/>
              <a:cs typeface="Times New Roman" panose="02020603050405020304" pitchFamily="18" charset="0"/>
            </a:endParaRPr>
          </a:p>
        </p:txBody>
      </p:sp>
      <p:sp>
        <p:nvSpPr>
          <p:cNvPr id="3" name="Striped Right Arrow 2"/>
          <p:cNvSpPr/>
          <p:nvPr/>
        </p:nvSpPr>
        <p:spPr>
          <a:xfrm>
            <a:off x="6313747" y="3228600"/>
            <a:ext cx="781050" cy="54610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4" name="Horizontal Scroll 3"/>
          <p:cNvSpPr/>
          <p:nvPr/>
        </p:nvSpPr>
        <p:spPr>
          <a:xfrm>
            <a:off x="2036618" y="2468245"/>
            <a:ext cx="3724419" cy="3870411"/>
          </a:xfrm>
          <a:prstGeom prst="horizontalScroll">
            <a:avLst/>
          </a:prstGeom>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US" sz="1350" b="1" dirty="0">
                <a:solidFill>
                  <a:srgbClr val="1F1F1F"/>
                </a:solidFill>
                <a:effectLst/>
                <a:latin typeface="Arial" panose="020B0604020202020204" pitchFamily="34" charset="0"/>
                <a:ea typeface="Times New Roman" panose="02020603050405020304" pitchFamily="18" charset="0"/>
                <a:cs typeface="Times New Roman" panose="02020603050405020304" pitchFamily="18" charset="0"/>
              </a:rPr>
              <a:t>Material halo </a:t>
            </a:r>
            <a:r>
              <a:rPr lang="en-US" sz="1350" b="1" dirty="0" err="1">
                <a:solidFill>
                  <a:srgbClr val="1F1F1F"/>
                </a:solidFill>
                <a:effectLst/>
                <a:latin typeface="Arial" panose="020B0604020202020204" pitchFamily="34" charset="0"/>
                <a:ea typeface="Times New Roman" panose="02020603050405020304" pitchFamily="18" charset="0"/>
                <a:cs typeface="Times New Roman" panose="02020603050405020304" pitchFamily="18" charset="0"/>
              </a:rPr>
              <a:t>Makerek</a:t>
            </a:r>
            <a:r>
              <a:rPr lang="en-US" sz="1350" b="1" dirty="0">
                <a:solidFill>
                  <a:srgbClr val="1F1F1F"/>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100" dirty="0">
              <a:effectLst/>
              <a:ea typeface="Calibri" panose="020F0502020204030204" pitchFamily="34" charset="0"/>
              <a:cs typeface="Times New Roman" panose="02020603050405020304" pitchFamily="18" charset="0"/>
            </a:endParaRPr>
          </a:p>
          <a:p>
            <a:pPr marL="342900" lvl="0" indent="-342900">
              <a:lnSpc>
                <a:spcPct val="107000"/>
              </a:lnSpc>
              <a:spcAft>
                <a:spcPts val="300"/>
              </a:spcAft>
              <a:buSzPts val="1000"/>
              <a:buFont typeface="Symbol" panose="05050102010706020507" pitchFamily="18" charset="2"/>
              <a:buChar char=""/>
              <a:tabLst>
                <a:tab pos="457200" algn="l"/>
              </a:tabLst>
            </a:pPr>
            <a:r>
              <a:rPr lang="en-US" sz="1200" dirty="0" err="1">
                <a:solidFill>
                  <a:srgbClr val="1F1F1F"/>
                </a:solidFill>
                <a:effectLst/>
                <a:latin typeface="Times New Roman" panose="02020603050405020304" pitchFamily="18" charset="0"/>
                <a:ea typeface="Times New Roman" panose="02020603050405020304" pitchFamily="18" charset="0"/>
                <a:cs typeface="Times New Roman" panose="02020603050405020304" pitchFamily="18" charset="0"/>
              </a:rPr>
              <a:t>Pahat</a:t>
            </a:r>
            <a:r>
              <a:rPr lang="en-US" sz="1200" dirty="0">
                <a:solidFill>
                  <a:srgbClr val="1F1F1F"/>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100" dirty="0">
              <a:effectLst/>
              <a:ea typeface="Calibri" panose="020F0502020204030204" pitchFamily="34" charset="0"/>
              <a:cs typeface="Times New Roman" panose="02020603050405020304" pitchFamily="18" charset="0"/>
            </a:endParaRPr>
          </a:p>
          <a:p>
            <a:pPr marL="342900" lvl="0" indent="-342900">
              <a:lnSpc>
                <a:spcPct val="107000"/>
              </a:lnSpc>
              <a:spcAft>
                <a:spcPts val="300"/>
              </a:spcAft>
              <a:buSzPts val="1000"/>
              <a:buFont typeface="Symbol" panose="05050102010706020507" pitchFamily="18" charset="2"/>
              <a:buChar char=""/>
              <a:tabLst>
                <a:tab pos="457200" algn="l"/>
              </a:tabLst>
            </a:pPr>
            <a:r>
              <a:rPr lang="en-US" sz="1200" dirty="0" err="1">
                <a:solidFill>
                  <a:srgbClr val="1F1F1F"/>
                </a:solidFill>
                <a:effectLst/>
                <a:latin typeface="Times New Roman" panose="02020603050405020304" pitchFamily="18" charset="0"/>
                <a:ea typeface="Times New Roman" panose="02020603050405020304" pitchFamily="18" charset="0"/>
                <a:cs typeface="Times New Roman" panose="02020603050405020304" pitchFamily="18" charset="0"/>
              </a:rPr>
              <a:t>martilu</a:t>
            </a:r>
            <a:r>
              <a:rPr lang="en-US" sz="1200" dirty="0">
                <a:solidFill>
                  <a:srgbClr val="1F1F1F"/>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100" dirty="0">
              <a:effectLst/>
              <a:ea typeface="Calibri" panose="020F0502020204030204" pitchFamily="34" charset="0"/>
              <a:cs typeface="Times New Roman" panose="02020603050405020304" pitchFamily="18" charset="0"/>
            </a:endParaRPr>
          </a:p>
          <a:p>
            <a:pPr marL="342900" lvl="0" indent="-342900">
              <a:lnSpc>
                <a:spcPct val="107000"/>
              </a:lnSpc>
              <a:spcAft>
                <a:spcPts val="300"/>
              </a:spcAft>
              <a:buSzPts val="1000"/>
              <a:buFont typeface="Symbol" panose="05050102010706020507" pitchFamily="18" charset="2"/>
              <a:buChar char=""/>
              <a:tabLst>
                <a:tab pos="457200" algn="l"/>
              </a:tabLst>
            </a:pPr>
            <a:r>
              <a:rPr lang="en-US" sz="1200" dirty="0">
                <a:solidFill>
                  <a:srgbClr val="1F1F1F"/>
                </a:solidFill>
                <a:effectLst/>
                <a:latin typeface="Times New Roman" panose="02020603050405020304" pitchFamily="18" charset="0"/>
                <a:ea typeface="Times New Roman" panose="02020603050405020304" pitchFamily="18" charset="0"/>
                <a:cs typeface="Times New Roman" panose="02020603050405020304" pitchFamily="18" charset="0"/>
              </a:rPr>
              <a:t>Gouge.</a:t>
            </a:r>
            <a:endParaRPr lang="en-US" sz="1100" dirty="0">
              <a:effectLst/>
              <a:ea typeface="Calibri" panose="020F0502020204030204" pitchFamily="34" charset="0"/>
              <a:cs typeface="Times New Roman" panose="02020603050405020304" pitchFamily="18" charset="0"/>
            </a:endParaRPr>
          </a:p>
          <a:p>
            <a:pPr marL="342900" lvl="0" indent="-342900">
              <a:lnSpc>
                <a:spcPct val="107000"/>
              </a:lnSpc>
              <a:spcAft>
                <a:spcPts val="300"/>
              </a:spcAft>
              <a:buSzPts val="1000"/>
              <a:buFont typeface="Symbol" panose="05050102010706020507" pitchFamily="18" charset="2"/>
              <a:buChar char=""/>
              <a:tabLst>
                <a:tab pos="457200" algn="l"/>
              </a:tabLst>
            </a:pPr>
            <a:r>
              <a:rPr lang="en-US" sz="1200" dirty="0" err="1">
                <a:solidFill>
                  <a:srgbClr val="1F1F1F"/>
                </a:solidFill>
                <a:effectLst/>
                <a:latin typeface="Times New Roman" panose="02020603050405020304" pitchFamily="18" charset="0"/>
                <a:ea typeface="Times New Roman" panose="02020603050405020304" pitchFamily="18" charset="0"/>
                <a:cs typeface="Times New Roman" panose="02020603050405020304" pitchFamily="18" charset="0"/>
              </a:rPr>
              <a:t>escofa</a:t>
            </a:r>
            <a:r>
              <a:rPr lang="en-US" sz="1200" dirty="0">
                <a:solidFill>
                  <a:srgbClr val="1F1F1F"/>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1200" dirty="0" err="1">
                <a:solidFill>
                  <a:srgbClr val="1F1F1F"/>
                </a:solidFill>
                <a:effectLst/>
                <a:latin typeface="Times New Roman" panose="02020603050405020304" pitchFamily="18" charset="0"/>
                <a:ea typeface="Times New Roman" panose="02020603050405020304" pitchFamily="18" charset="0"/>
                <a:cs typeface="Times New Roman" panose="02020603050405020304" pitchFamily="18" charset="0"/>
              </a:rPr>
              <a:t>Sikat</a:t>
            </a:r>
            <a:r>
              <a:rPr lang="en-US" sz="1200" dirty="0">
                <a:solidFill>
                  <a:srgbClr val="1F1F1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1F1F1F"/>
                </a:solidFill>
                <a:effectLst/>
                <a:latin typeface="Times New Roman" panose="02020603050405020304" pitchFamily="18" charset="0"/>
                <a:ea typeface="Times New Roman" panose="02020603050405020304" pitchFamily="18" charset="0"/>
                <a:cs typeface="Times New Roman" panose="02020603050405020304" pitchFamily="18" charset="0"/>
              </a:rPr>
              <a:t>ijuk</a:t>
            </a:r>
            <a:r>
              <a:rPr lang="en-US" sz="1200" dirty="0">
                <a:solidFill>
                  <a:srgbClr val="1F1F1F"/>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100" dirty="0">
              <a:effectLst/>
              <a:ea typeface="Calibri" panose="020F0502020204030204" pitchFamily="34" charset="0"/>
              <a:cs typeface="Times New Roman" panose="02020603050405020304" pitchFamily="18" charset="0"/>
            </a:endParaRPr>
          </a:p>
          <a:p>
            <a:pPr marL="342900" lvl="0" indent="-342900">
              <a:lnSpc>
                <a:spcPct val="107000"/>
              </a:lnSpc>
              <a:spcAft>
                <a:spcPts val="300"/>
              </a:spcAft>
              <a:buSzPts val="1000"/>
              <a:buFont typeface="Symbol" panose="05050102010706020507" pitchFamily="18" charset="2"/>
              <a:buChar char=""/>
              <a:tabLst>
                <a:tab pos="457200" algn="l"/>
              </a:tabLst>
            </a:pPr>
            <a:r>
              <a:rPr lang="en-US" sz="1200" dirty="0" err="1">
                <a:solidFill>
                  <a:srgbClr val="1F1F1F"/>
                </a:solidFill>
                <a:effectLst/>
                <a:latin typeface="Times New Roman" panose="02020603050405020304" pitchFamily="18" charset="0"/>
                <a:ea typeface="Times New Roman" panose="02020603050405020304" pitchFamily="18" charset="0"/>
                <a:cs typeface="Times New Roman" panose="02020603050405020304" pitchFamily="18" charset="0"/>
              </a:rPr>
              <a:t>Mesin</a:t>
            </a:r>
            <a:r>
              <a:rPr lang="en-US" sz="1200" dirty="0">
                <a:solidFill>
                  <a:srgbClr val="1F1F1F"/>
                </a:solidFill>
                <a:effectLst/>
                <a:latin typeface="Times New Roman" panose="02020603050405020304" pitchFamily="18" charset="0"/>
                <a:ea typeface="Times New Roman" panose="02020603050405020304" pitchFamily="18" charset="0"/>
                <a:cs typeface="Times New Roman" panose="02020603050405020304" pitchFamily="18" charset="0"/>
              </a:rPr>
              <a:t> scroll saw </a:t>
            </a:r>
            <a:r>
              <a:rPr lang="en-US" sz="1200" dirty="0" err="1">
                <a:solidFill>
                  <a:srgbClr val="1F1F1F"/>
                </a:solidFill>
                <a:effectLst/>
                <a:latin typeface="Times New Roman" panose="02020603050405020304" pitchFamily="18" charset="0"/>
                <a:ea typeface="Times New Roman" panose="02020603050405020304" pitchFamily="18" charset="0"/>
                <a:cs typeface="Times New Roman" panose="02020603050405020304" pitchFamily="18" charset="0"/>
              </a:rPr>
              <a:t>dan</a:t>
            </a:r>
            <a:r>
              <a:rPr lang="en-US" sz="1200" dirty="0">
                <a:solidFill>
                  <a:srgbClr val="1F1F1F"/>
                </a:solidFill>
                <a:effectLst/>
                <a:latin typeface="Times New Roman" panose="02020603050405020304" pitchFamily="18" charset="0"/>
                <a:ea typeface="Times New Roman" panose="02020603050405020304" pitchFamily="18" charset="0"/>
                <a:cs typeface="Times New Roman" panose="02020603050405020304" pitchFamily="18" charset="0"/>
              </a:rPr>
              <a:t> jig saw.</a:t>
            </a:r>
            <a:endParaRPr lang="en-US" sz="1100" dirty="0">
              <a:effectLst/>
              <a:ea typeface="Calibri" panose="020F0502020204030204" pitchFamily="34" charset="0"/>
              <a:cs typeface="Times New Roman" panose="02020603050405020304" pitchFamily="18" charset="0"/>
            </a:endParaRPr>
          </a:p>
          <a:p>
            <a:pPr marL="342900" lvl="0" indent="-342900">
              <a:lnSpc>
                <a:spcPct val="107000"/>
              </a:lnSpc>
              <a:spcAft>
                <a:spcPts val="300"/>
              </a:spcAft>
              <a:buSzPts val="1000"/>
              <a:buFont typeface="Symbol" panose="05050102010706020507" pitchFamily="18" charset="2"/>
              <a:buChar char=""/>
              <a:tabLst>
                <a:tab pos="457200" algn="l"/>
              </a:tabLst>
            </a:pPr>
            <a:r>
              <a:rPr lang="en-US" sz="1200" dirty="0" err="1">
                <a:solidFill>
                  <a:srgbClr val="1F1F1F"/>
                </a:solidFill>
                <a:effectLst/>
                <a:latin typeface="Times New Roman" panose="02020603050405020304" pitchFamily="18" charset="0"/>
                <a:ea typeface="Times New Roman" panose="02020603050405020304" pitchFamily="18" charset="0"/>
                <a:cs typeface="Times New Roman" panose="02020603050405020304" pitchFamily="18" charset="0"/>
              </a:rPr>
              <a:t>Mesin</a:t>
            </a:r>
            <a:r>
              <a:rPr lang="en-US" sz="1200" dirty="0">
                <a:solidFill>
                  <a:srgbClr val="1F1F1F"/>
                </a:solidFill>
                <a:effectLst/>
                <a:latin typeface="Times New Roman" panose="02020603050405020304" pitchFamily="18" charset="0"/>
                <a:ea typeface="Times New Roman" panose="02020603050405020304" pitchFamily="18" charset="0"/>
                <a:cs typeface="Times New Roman" panose="02020603050405020304" pitchFamily="18" charset="0"/>
              </a:rPr>
              <a:t> bor.</a:t>
            </a:r>
            <a:endParaRPr lang="en-US" sz="1100" dirty="0">
              <a:effectLst/>
              <a:ea typeface="Calibri" panose="020F0502020204030204" pitchFamily="34" charset="0"/>
              <a:cs typeface="Times New Roman" panose="02020603050405020304" pitchFamily="18" charset="0"/>
            </a:endParaRPr>
          </a:p>
          <a:p>
            <a:pPr marL="342900" lvl="0" indent="-342900">
              <a:lnSpc>
                <a:spcPct val="107000"/>
              </a:lnSpc>
              <a:spcAft>
                <a:spcPts val="300"/>
              </a:spcAft>
              <a:buSzPts val="1000"/>
              <a:buFont typeface="Symbol" panose="05050102010706020507" pitchFamily="18" charset="2"/>
              <a:buChar char=""/>
              <a:tabLst>
                <a:tab pos="457200" algn="l"/>
              </a:tabLst>
            </a:pPr>
            <a:r>
              <a:rPr lang="en-US" sz="1200" dirty="0" err="1">
                <a:solidFill>
                  <a:srgbClr val="1F1F1F"/>
                </a:solidFill>
                <a:effectLst/>
                <a:latin typeface="Times New Roman" panose="02020603050405020304" pitchFamily="18" charset="0"/>
                <a:ea typeface="Times New Roman" panose="02020603050405020304" pitchFamily="18" charset="0"/>
                <a:cs typeface="Times New Roman" panose="02020603050405020304" pitchFamily="18" charset="0"/>
              </a:rPr>
              <a:t>fatuk</a:t>
            </a:r>
            <a:r>
              <a:rPr lang="en-US" sz="1200" dirty="0">
                <a:solidFill>
                  <a:srgbClr val="1F1F1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1F1F1F"/>
                </a:solidFill>
                <a:effectLst/>
                <a:latin typeface="Times New Roman" panose="02020603050405020304" pitchFamily="18" charset="0"/>
                <a:ea typeface="Times New Roman" panose="02020603050405020304" pitchFamily="18" charset="0"/>
                <a:cs typeface="Times New Roman" panose="02020603050405020304" pitchFamily="18" charset="0"/>
              </a:rPr>
              <a:t>kadi</a:t>
            </a:r>
            <a:r>
              <a:rPr lang="en-US" sz="1200" dirty="0">
                <a:solidFill>
                  <a:srgbClr val="1F1F1F"/>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dirty="0">
              <a:effectLst/>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1200" dirty="0" err="1">
                <a:solidFill>
                  <a:srgbClr val="1F1F1F"/>
                </a:solidFill>
                <a:effectLst/>
                <a:latin typeface="Times New Roman" panose="02020603050405020304" pitchFamily="18" charset="0"/>
                <a:ea typeface="Times New Roman" panose="02020603050405020304" pitchFamily="18" charset="0"/>
                <a:cs typeface="Times New Roman" panose="02020603050405020304" pitchFamily="18" charset="0"/>
              </a:rPr>
              <a:t>Kertas</a:t>
            </a:r>
            <a:r>
              <a:rPr lang="en-US" sz="1200" dirty="0">
                <a:solidFill>
                  <a:srgbClr val="1F1F1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1F1F1F"/>
                </a:solidFill>
                <a:effectLst/>
                <a:latin typeface="Times New Roman" panose="02020603050405020304" pitchFamily="18" charset="0"/>
                <a:ea typeface="Times New Roman" panose="02020603050405020304" pitchFamily="18" charset="0"/>
                <a:cs typeface="Times New Roman" panose="02020603050405020304" pitchFamily="18" charset="0"/>
              </a:rPr>
              <a:t>amplas</a:t>
            </a:r>
            <a:r>
              <a:rPr lang="en-US" sz="1350" dirty="0">
                <a:solidFill>
                  <a:srgbClr val="1F1F1F"/>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n-US" sz="1100" dirty="0">
              <a:effectLst/>
              <a:ea typeface="Calibri" panose="020F0502020204030204" pitchFamily="34" charset="0"/>
              <a:cs typeface="Times New Roman" panose="02020603050405020304" pitchFamily="18" charset="0"/>
            </a:endParaRPr>
          </a:p>
          <a:p>
            <a:pPr algn="ctr">
              <a:lnSpc>
                <a:spcPct val="107000"/>
              </a:lnSpc>
              <a:spcAft>
                <a:spcPts val="800"/>
              </a:spcAft>
            </a:pPr>
            <a:r>
              <a:rPr lang="en-US" sz="1100" dirty="0">
                <a:effectLst/>
                <a:ea typeface="Calibri" panose="020F0502020204030204" pitchFamily="34" charset="0"/>
                <a:cs typeface="Times New Roman" panose="02020603050405020304" pitchFamily="18" charset="0"/>
              </a:rPr>
              <a:t> </a:t>
            </a:r>
          </a:p>
        </p:txBody>
      </p:sp>
      <p:sp>
        <p:nvSpPr>
          <p:cNvPr id="5" name="Rounded Rectangle 4"/>
          <p:cNvSpPr/>
          <p:nvPr/>
        </p:nvSpPr>
        <p:spPr>
          <a:xfrm>
            <a:off x="7501255" y="3016308"/>
            <a:ext cx="2311400" cy="717550"/>
          </a:xfrm>
          <a:prstGeom prst="roundRect">
            <a:avLst/>
          </a:prstGeom>
        </p:spPr>
        <p:style>
          <a:lnRef idx="1">
            <a:schemeClr val="accent6"/>
          </a:lnRef>
          <a:fillRef idx="3">
            <a:schemeClr val="accent6"/>
          </a:fillRef>
          <a:effectRef idx="2">
            <a:schemeClr val="accent6"/>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just">
              <a:lnSpc>
                <a:spcPct val="107000"/>
              </a:lnSpc>
              <a:spcAft>
                <a:spcPts val="800"/>
              </a:spcAft>
            </a:pP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ho material </a:t>
            </a:r>
            <a:r>
              <a:rPr lang="en-US" sz="1100" dirty="0" err="1">
                <a:effectLst/>
                <a:latin typeface="Times New Roman" panose="02020603050405020304" pitchFamily="18" charset="0"/>
                <a:ea typeface="Calibri" panose="020F0502020204030204" pitchFamily="34" charset="0"/>
                <a:cs typeface="Times New Roman" panose="02020603050405020304" pitchFamily="18" charset="0"/>
              </a:rPr>
              <a:t>hirak</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100" dirty="0" err="1">
                <a:effectLst/>
                <a:latin typeface="Times New Roman" panose="02020603050405020304" pitchFamily="18" charset="0"/>
                <a:ea typeface="Calibri" panose="020F0502020204030204" pitchFamily="34" charset="0"/>
                <a:cs typeface="Times New Roman" panose="02020603050405020304" pitchFamily="18" charset="0"/>
              </a:rPr>
              <a:t>ne’e,mak</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100" dirty="0" err="1">
                <a:effectLst/>
                <a:latin typeface="Times New Roman" panose="02020603050405020304" pitchFamily="18" charset="0"/>
                <a:ea typeface="Calibri" panose="020F0502020204030204" pitchFamily="34" charset="0"/>
                <a:cs typeface="Times New Roman" panose="02020603050405020304" pitchFamily="18" charset="0"/>
              </a:rPr>
              <a:t>hodi</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halo </a:t>
            </a:r>
            <a:r>
              <a:rPr lang="en-US" sz="1100" dirty="0" err="1">
                <a:effectLst/>
                <a:latin typeface="Times New Roman" panose="02020603050405020304" pitchFamily="18" charset="0"/>
                <a:ea typeface="Calibri" panose="020F0502020204030204" pitchFamily="34" charset="0"/>
                <a:cs typeface="Times New Roman" panose="02020603050405020304" pitchFamily="18" charset="0"/>
              </a:rPr>
              <a:t>makerek</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 </a:t>
            </a:r>
            <a:r>
              <a:rPr lang="en-US" sz="1100" dirty="0" err="1">
                <a:effectLst/>
                <a:latin typeface="Times New Roman" panose="02020603050405020304" pitchFamily="18" charset="0"/>
                <a:ea typeface="Calibri" panose="020F0502020204030204" pitchFamily="34" charset="0"/>
                <a:cs typeface="Times New Roman" panose="02020603050405020304" pitchFamily="18" charset="0"/>
              </a:rPr>
              <a:t>Escultura</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 </a:t>
            </a:r>
            <a:r>
              <a:rPr lang="en-US" sz="1100" dirty="0" err="1">
                <a:effectLst/>
                <a:latin typeface="Times New Roman" panose="02020603050405020304" pitchFamily="18" charset="0"/>
                <a:ea typeface="Calibri" panose="020F0502020204030204" pitchFamily="34" charset="0"/>
                <a:cs typeface="Times New Roman" panose="02020603050405020304" pitchFamily="18" charset="0"/>
              </a:rPr>
              <a:t>seni</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100" dirty="0" err="1">
                <a:effectLst/>
                <a:latin typeface="Times New Roman" panose="02020603050405020304" pitchFamily="18" charset="0"/>
                <a:ea typeface="Calibri" panose="020F0502020204030204" pitchFamily="34" charset="0"/>
                <a:cs typeface="Times New Roman" panose="02020603050405020304" pitchFamily="18" charset="0"/>
              </a:rPr>
              <a:t>Ukir</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 </a:t>
            </a:r>
            <a:r>
              <a:rPr lang="en-US" sz="1100" dirty="0" err="1">
                <a:effectLst/>
                <a:latin typeface="Times New Roman" panose="02020603050405020304" pitchFamily="18" charset="0"/>
                <a:ea typeface="Calibri" panose="020F0502020204030204" pitchFamily="34" charset="0"/>
                <a:cs typeface="Times New Roman" panose="02020603050405020304" pitchFamily="18" charset="0"/>
              </a:rPr>
              <a:t>iha</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100" dirty="0" err="1">
                <a:effectLst/>
                <a:latin typeface="Times New Roman" panose="02020603050405020304" pitchFamily="18" charset="0"/>
                <a:ea typeface="Calibri" panose="020F0502020204030204" pitchFamily="34" charset="0"/>
                <a:cs typeface="Times New Roman" panose="02020603050405020304" pitchFamily="18" charset="0"/>
              </a:rPr>
              <a:t>ai</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100" dirty="0" err="1">
                <a:effectLst/>
                <a:latin typeface="Times New Roman" panose="02020603050405020304" pitchFamily="18" charset="0"/>
                <a:ea typeface="Calibri" panose="020F0502020204030204" pitchFamily="34" charset="0"/>
                <a:cs typeface="Times New Roman" panose="02020603050405020304" pitchFamily="18" charset="0"/>
              </a:rPr>
              <a:t>tahu,au,fatuk,ruin,ho</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100" dirty="0" err="1">
                <a:effectLst/>
                <a:latin typeface="Times New Roman" panose="02020603050405020304" pitchFamily="18" charset="0"/>
                <a:ea typeface="Calibri" panose="020F0502020204030204" pitchFamily="34" charset="0"/>
                <a:cs typeface="Times New Roman" panose="02020603050405020304" pitchFamily="18" charset="0"/>
              </a:rPr>
              <a:t>seluk</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100" dirty="0" err="1">
                <a:effectLst/>
                <a:latin typeface="Times New Roman" panose="02020603050405020304" pitchFamily="18" charset="0"/>
                <a:ea typeface="Calibri" panose="020F0502020204030204" pitchFamily="34" charset="0"/>
                <a:cs typeface="Times New Roman" panose="02020603050405020304" pitchFamily="18" charset="0"/>
              </a:rPr>
              <a:t>seluk</a:t>
            </a:r>
            <a:endParaRPr lang="en-US" sz="1100" dirty="0">
              <a:effectLst/>
              <a:ea typeface="Calibri" panose="020F0502020204030204" pitchFamily="34" charset="0"/>
              <a:cs typeface="Times New Roman" panose="02020603050405020304" pitchFamily="18" charset="0"/>
            </a:endParaRPr>
          </a:p>
          <a:p>
            <a:pPr>
              <a:lnSpc>
                <a:spcPct val="107000"/>
              </a:lnSpc>
              <a:spcAft>
                <a:spcPts val="800"/>
              </a:spcAft>
            </a:pPr>
            <a:r>
              <a:rPr lang="en-US" sz="1100" dirty="0">
                <a:effectLst/>
                <a:ea typeface="Calibri" panose="020F0502020204030204" pitchFamily="34" charset="0"/>
                <a:cs typeface="Times New Roman" panose="02020603050405020304" pitchFamily="18" charset="0"/>
              </a:rPr>
              <a:t> </a:t>
            </a:r>
          </a:p>
        </p:txBody>
      </p:sp>
      <p:sp>
        <p:nvSpPr>
          <p:cNvPr id="6" name="Up Arrow Callout 5"/>
          <p:cNvSpPr/>
          <p:nvPr/>
        </p:nvSpPr>
        <p:spPr>
          <a:xfrm>
            <a:off x="6704272" y="3774700"/>
            <a:ext cx="3498850" cy="2364740"/>
          </a:xfrm>
          <a:prstGeom prst="upArrowCallout">
            <a:avLst/>
          </a:prstGeom>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material ba ukir ka halo makerek ne’ebé presiza tuir maun “ SIKU “ :</a:t>
            </a:r>
            <a:endParaRPr lang="en-US" sz="1100">
              <a:effectLst/>
              <a:ea typeface="Calibri" panose="020F0502020204030204" pitchFamily="34" charset="0"/>
              <a:cs typeface="Times New Roman" panose="02020603050405020304" pitchFamily="18" charset="0"/>
            </a:endParaRPr>
          </a:p>
          <a:p>
            <a:pPr algn="ctr">
              <a:lnSpc>
                <a:spcPct val="107000"/>
              </a:lnSpc>
              <a:spcAft>
                <a:spcPts val="80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pahat ukir, martilu,kado ( gergaji ukir ),qurinda,kado ( gergaji lengkung ) supila Listrik,disko kado ( disko gergaji ) Amplas, makina Amplas, vernis , Tiner, pinsel, </a:t>
            </a:r>
            <a:endParaRPr lang="en-US" sz="1100">
              <a:effectLst/>
              <a:ea typeface="Calibri" panose="020F0502020204030204" pitchFamily="34" charset="0"/>
              <a:cs typeface="Times New Roman" panose="02020603050405020304" pitchFamily="18" charset="0"/>
            </a:endParaRPr>
          </a:p>
        </p:txBody>
      </p:sp>
      <p:sp>
        <p:nvSpPr>
          <p:cNvPr id="8" name="Rectangle 7"/>
          <p:cNvSpPr>
            <a:spLocks noChangeArrowheads="1"/>
          </p:cNvSpPr>
          <p:nvPr/>
        </p:nvSpPr>
        <p:spPr bwMode="auto">
          <a:xfrm>
            <a:off x="152400" y="609600"/>
            <a:ext cx="184731" cy="64633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anose="020B0604020202020204" pitchFamily="34" charset="0"/>
              </a:rPr>
              <a:t/>
            </a:r>
            <a:br>
              <a:rPr kumimoji="0" lang="en-US" sz="1800" b="0" i="0" u="none" strike="noStrike" cap="none" normalizeH="0" baseline="0" dirty="0" smtClean="0">
                <a:ln>
                  <a:noFill/>
                </a:ln>
                <a:solidFill>
                  <a:schemeClr val="tx1"/>
                </a:solidFill>
                <a:effectLst/>
                <a:latin typeface="Arial" panose="020B0604020202020204" pitchFamily="34" charset="0"/>
              </a:rPr>
            </a:b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
        <p:nvSpPr>
          <p:cNvPr id="9" name="Rectangle 10"/>
          <p:cNvSpPr>
            <a:spLocks noChangeArrowheads="1"/>
          </p:cNvSpPr>
          <p:nvPr/>
        </p:nvSpPr>
        <p:spPr bwMode="auto">
          <a:xfrm>
            <a:off x="152400" y="6096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9"/>
          <p:cNvSpPr/>
          <p:nvPr/>
        </p:nvSpPr>
        <p:spPr>
          <a:xfrm>
            <a:off x="954405" y="2018797"/>
            <a:ext cx="2769697" cy="369332"/>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lvl="0" defTabSz="914400" eaLnBrk="0" fontAlgn="base" hangingPunct="0">
              <a:spcBef>
                <a:spcPct val="0"/>
              </a:spcBef>
              <a:spcAft>
                <a:spcPct val="0"/>
              </a:spcAft>
            </a:pPr>
            <a:r>
              <a:rPr lang="en-US" dirty="0" smtClean="0">
                <a:solidFill>
                  <a:srgbClr val="1F1F1F"/>
                </a:solidFill>
                <a:latin typeface="Arial" panose="020B0604020202020204" pitchFamily="34" charset="0"/>
                <a:ea typeface="Times New Roman" panose="02020603050405020304" pitchFamily="18" charset="0"/>
                <a:cs typeface="Arial" panose="020B0604020202020204" pitchFamily="34" charset="0"/>
              </a:rPr>
              <a:t>1. </a:t>
            </a:r>
            <a:r>
              <a:rPr lang="en-US" b="1"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Material Halo </a:t>
            </a:r>
            <a:r>
              <a:rPr lang="en-US" b="1"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makerek</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endParaRPr lang="en-US" sz="1000" dirty="0"/>
          </a:p>
        </p:txBody>
      </p:sp>
      <p:sp>
        <p:nvSpPr>
          <p:cNvPr id="11" name="Subtitle 2"/>
          <p:cNvSpPr txBox="1">
            <a:spLocks/>
          </p:cNvSpPr>
          <p:nvPr/>
        </p:nvSpPr>
        <p:spPr>
          <a:xfrm>
            <a:off x="1357323" y="6260961"/>
            <a:ext cx="5020888" cy="473825"/>
          </a:xfrm>
          <a:prstGeom prst="rect">
            <a:avLst/>
          </a:prstGeom>
        </p:spPr>
        <p:txBody>
          <a:bodyPr vert="horz" lIns="91440" tIns="45720" rIns="91440" bIns="45720" rtlCol="0" anchor="t">
            <a:normAutofit/>
            <a:scene3d>
              <a:camera prst="orthographicFront"/>
              <a:lightRig rig="threePt" dir="t"/>
            </a:scene3d>
            <a:sp3d extrusionH="57150">
              <a:bevelT w="38100" h="38100" prst="relaxedInset"/>
            </a:sp3d>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800" i="1" dirty="0" err="1" smtClean="0">
                <a:latin typeface="Sitka Heading" pitchFamily="2" charset="0"/>
              </a:rPr>
              <a:t>Secretara</a:t>
            </a:r>
            <a:r>
              <a:rPr lang="en-US" sz="800" i="1" dirty="0" smtClean="0">
                <a:latin typeface="Sitka Heading" pitchFamily="2" charset="0"/>
              </a:rPr>
              <a:t> </a:t>
            </a:r>
            <a:r>
              <a:rPr lang="en-US" sz="800" i="1" dirty="0">
                <a:latin typeface="Sitka Heading" pitchFamily="2" charset="0"/>
              </a:rPr>
              <a:t>de </a:t>
            </a:r>
            <a:r>
              <a:rPr lang="en-US" sz="800" i="1" dirty="0" err="1">
                <a:latin typeface="Sitka Heading" pitchFamily="2" charset="0"/>
              </a:rPr>
              <a:t>estado</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SEAC ), </a:t>
            </a:r>
            <a:r>
              <a:rPr lang="en-US" sz="800" i="1" dirty="0" err="1">
                <a:latin typeface="Sitka Heading" pitchFamily="2" charset="0"/>
              </a:rPr>
              <a:t>Diresaun</a:t>
            </a:r>
            <a:r>
              <a:rPr lang="en-US" sz="800" i="1" dirty="0">
                <a:latin typeface="Sitka Heading" pitchFamily="2" charset="0"/>
              </a:rPr>
              <a:t> </a:t>
            </a:r>
            <a:r>
              <a:rPr lang="en-US" sz="800" i="1" dirty="0" err="1">
                <a:latin typeface="Sitka Heading" pitchFamily="2" charset="0"/>
              </a:rPr>
              <a:t>Nasional</a:t>
            </a:r>
            <a:r>
              <a:rPr lang="en-US" sz="800" i="1" dirty="0">
                <a:latin typeface="Sitka Heading" pitchFamily="2" charset="0"/>
              </a:rPr>
              <a:t> </a:t>
            </a:r>
            <a:r>
              <a:rPr lang="en-US" sz="800" i="1" dirty="0" err="1">
                <a:latin typeface="Sitka Heading" pitchFamily="2" charset="0"/>
              </a:rPr>
              <a:t>Promosaun</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DNPAC ) </a:t>
            </a:r>
            <a:endParaRPr lang="en-US" sz="800" dirty="0">
              <a:latin typeface="Sitka Heading" pitchFamily="2" charset="0"/>
            </a:endParaRPr>
          </a:p>
          <a:p>
            <a:r>
              <a:rPr lang="en-US" sz="800" i="1" dirty="0" err="1">
                <a:latin typeface="Sitka Heading" pitchFamily="2" charset="0"/>
              </a:rPr>
              <a:t>Formasaun</a:t>
            </a:r>
            <a:r>
              <a:rPr lang="en-US" sz="800" i="1" dirty="0">
                <a:latin typeface="Sitka Heading" pitchFamily="2" charset="0"/>
              </a:rPr>
              <a:t> : </a:t>
            </a:r>
            <a:r>
              <a:rPr lang="en-US" sz="800" i="1" dirty="0" err="1">
                <a:latin typeface="Sitka Heading" pitchFamily="2" charset="0"/>
              </a:rPr>
              <a:t>Escultura</a:t>
            </a:r>
            <a:r>
              <a:rPr lang="en-US" sz="800" i="1" dirty="0">
                <a:latin typeface="Sitka Heading" pitchFamily="2" charset="0"/>
              </a:rPr>
              <a:t> / </a:t>
            </a:r>
            <a:r>
              <a:rPr lang="en-US" sz="800" i="1" dirty="0" err="1">
                <a:latin typeface="Sitka Heading" pitchFamily="2" charset="0"/>
              </a:rPr>
              <a:t>Badain</a:t>
            </a:r>
            <a:r>
              <a:rPr lang="en-US" sz="800" i="1" dirty="0">
                <a:latin typeface="Sitka Heading" pitchFamily="2" charset="0"/>
              </a:rPr>
              <a:t> </a:t>
            </a:r>
            <a:r>
              <a:rPr lang="en-US" sz="800" i="1" dirty="0" err="1">
                <a:latin typeface="Sitka Heading" pitchFamily="2" charset="0"/>
              </a:rPr>
              <a:t>Makerek</a:t>
            </a:r>
            <a:r>
              <a:rPr lang="en-US" sz="800" i="1" dirty="0">
                <a:latin typeface="Sitka Heading" pitchFamily="2" charset="0"/>
              </a:rPr>
              <a:t>, </a:t>
            </a:r>
            <a:r>
              <a:rPr lang="en-US" sz="800" i="1" dirty="0" err="1">
                <a:latin typeface="Sitka Heading" pitchFamily="2" charset="0"/>
              </a:rPr>
              <a:t>Municipio</a:t>
            </a:r>
            <a:r>
              <a:rPr lang="en-US" sz="800" i="1" dirty="0">
                <a:latin typeface="Sitka Heading" pitchFamily="2" charset="0"/>
              </a:rPr>
              <a:t> </a:t>
            </a:r>
            <a:r>
              <a:rPr lang="en-US" sz="800" i="1" dirty="0" err="1">
                <a:latin typeface="Sitka Heading" pitchFamily="2" charset="0"/>
              </a:rPr>
              <a:t>Manufahi</a:t>
            </a:r>
            <a:r>
              <a:rPr lang="en-US" sz="800" i="1" dirty="0">
                <a:latin typeface="Sitka Heading" pitchFamily="2" charset="0"/>
              </a:rPr>
              <a:t> ; </a:t>
            </a:r>
            <a:r>
              <a:rPr lang="en-US" sz="800" i="1" dirty="0" err="1">
                <a:latin typeface="Sitka Heading" pitchFamily="2" charset="0"/>
              </a:rPr>
              <a:t>Hakerek</a:t>
            </a:r>
            <a:r>
              <a:rPr lang="en-US" sz="800" i="1" dirty="0">
                <a:latin typeface="Sitka Heading" pitchFamily="2" charset="0"/>
              </a:rPr>
              <a:t> </a:t>
            </a:r>
            <a:r>
              <a:rPr lang="en-US" sz="800" i="1" dirty="0" err="1">
                <a:latin typeface="Sitka Heading" pitchFamily="2" charset="0"/>
              </a:rPr>
              <a:t>Amorino</a:t>
            </a:r>
            <a:r>
              <a:rPr lang="en-US" sz="800" i="1" dirty="0">
                <a:latin typeface="Sitka Heading" pitchFamily="2" charset="0"/>
              </a:rPr>
              <a:t> da Costa Mendes </a:t>
            </a:r>
            <a:r>
              <a:rPr lang="en-US" sz="800" i="1" dirty="0" err="1">
                <a:latin typeface="Sitka Heading" pitchFamily="2" charset="0"/>
              </a:rPr>
              <a:t>Sarmento</a:t>
            </a:r>
            <a:r>
              <a:rPr lang="en-US" sz="800" i="1" dirty="0">
                <a:latin typeface="Sitka Heading" pitchFamily="2" charset="0"/>
              </a:rPr>
              <a:t> </a:t>
            </a:r>
            <a:endParaRPr lang="en-US" sz="800" dirty="0">
              <a:latin typeface="Sitka Heading" pitchFamily="2" charset="0"/>
            </a:endParaRPr>
          </a:p>
          <a:p>
            <a:endParaRPr lang="en-US" sz="2000" dirty="0" smtClean="0">
              <a:ln w="13462">
                <a:solidFill>
                  <a:srgbClr val="92D050"/>
                </a:solidFill>
                <a:prstDash val="solid"/>
              </a:ln>
              <a:latin typeface="Gill Sans Ultra Bold" panose="020B0A02020104020203" pitchFamily="34" charset="0"/>
              <a:cs typeface="Times New Roman" panose="02020603050405020304" pitchFamily="18" charset="0"/>
            </a:endParaRPr>
          </a:p>
          <a:p>
            <a:endParaRPr lang="en-US" dirty="0">
              <a:ln>
                <a:solidFill>
                  <a:srgbClr val="92D050"/>
                </a:solidFill>
              </a:ln>
              <a:latin typeface="Gill Sans Ultra Bold" panose="020B0A02020104020203" pitchFamily="34" charset="0"/>
            </a:endParaRPr>
          </a:p>
        </p:txBody>
      </p:sp>
      <p:sp>
        <p:nvSpPr>
          <p:cNvPr id="12" name="Rectangle 1"/>
          <p:cNvSpPr>
            <a:spLocks noChangeArrowheads="1"/>
          </p:cNvSpPr>
          <p:nvPr/>
        </p:nvSpPr>
        <p:spPr bwMode="auto">
          <a:xfrm>
            <a:off x="10307360" y="6497874"/>
            <a:ext cx="1795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1pPr>
            <a:lvl2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2pPr>
            <a:lvl3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3pPr>
            <a:lvl4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4pPr>
            <a:lvl5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5pPr>
            <a:lvl6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6pPr>
            <a:lvl7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7pPr>
            <a:lvl8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8pPr>
            <a:lvl9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tab pos="2971800" algn="ctr"/>
                <a:tab pos="5943600" algn="r"/>
              </a:tabLst>
            </a:pP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Che</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arino</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lara</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82 ( 82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Manufuik</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Lian</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78734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circle(in)">
                                      <p:cBhvr>
                                        <p:cTn id="14" dur="20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barn(inVertical)">
                                      <p:cBhvr>
                                        <p:cTn id="33" dur="500"/>
                                        <p:tgtEl>
                                          <p:spTgt spid="3"/>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grpId="0" nodeType="click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circle(in)">
                                      <p:cBhvr>
                                        <p:cTn id="38"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1699" y="85112"/>
            <a:ext cx="8911687" cy="1280890"/>
          </a:xfrm>
        </p:spPr>
        <p:txBody>
          <a:bodyPr>
            <a:normAutofit fontScale="90000"/>
          </a:bodyPr>
          <a:lstStyle/>
          <a:p>
            <a:r>
              <a:rPr lang="en-US" b="1" dirty="0"/>
              <a:t>2. Material ho </a:t>
            </a:r>
            <a:r>
              <a:rPr lang="en-US" b="1" dirty="0" err="1"/>
              <a:t>nia</a:t>
            </a:r>
            <a:r>
              <a:rPr lang="en-US" b="1" dirty="0"/>
              <a:t> </a:t>
            </a:r>
            <a:r>
              <a:rPr lang="en-US" b="1" dirty="0" err="1"/>
              <a:t>funsaun</a:t>
            </a:r>
            <a:r>
              <a:rPr lang="en-US" b="1" dirty="0"/>
              <a:t> halo </a:t>
            </a:r>
            <a:r>
              <a:rPr lang="en-US" b="1" dirty="0" err="1"/>
              <a:t>makerek</a:t>
            </a:r>
            <a:r>
              <a:rPr lang="en-US" b="1" dirty="0"/>
              <a:t> </a:t>
            </a:r>
            <a:r>
              <a:rPr lang="en-US" b="1" dirty="0" err="1"/>
              <a:t>nian</a:t>
            </a:r>
            <a:r>
              <a:rPr lang="en-US" b="1" dirty="0"/>
              <a:t>.</a:t>
            </a:r>
            <a:r>
              <a:rPr lang="en-US" dirty="0"/>
              <a:t/>
            </a:r>
            <a:br>
              <a:rPr lang="en-US" dirty="0"/>
            </a:br>
            <a:endParaRPr lang="en-US" dirty="0"/>
          </a:p>
        </p:txBody>
      </p:sp>
      <p:pic>
        <p:nvPicPr>
          <p:cNvPr id="18" name="Picture 36" descr="7 Essential Wood Carving Tools For Beginner DIYers | Wood ..."/>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126554" y="1854685"/>
            <a:ext cx="4342913" cy="4342913"/>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sz="half" idx="2"/>
          </p:nvPr>
        </p:nvSpPr>
        <p:spPr>
          <a:xfrm>
            <a:off x="5740401" y="1662780"/>
            <a:ext cx="6129865" cy="4534819"/>
          </a:xfrm>
        </p:spPr>
        <p:txBody>
          <a:bodyPr>
            <a:normAutofit fontScale="85000" lnSpcReduction="10000"/>
          </a:bodyPr>
          <a:lstStyle/>
          <a:p>
            <a:pPr algn="just"/>
            <a:r>
              <a:rPr lang="en-US" b="1"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pahat</a:t>
            </a:r>
            <a:endParaRPr lang="en-US" dirty="0" smtClean="0"/>
          </a:p>
          <a:p>
            <a:pPr algn="just"/>
            <a:r>
              <a:rPr lang="en-US" dirty="0" err="1" smtClean="0"/>
              <a:t>pahat</a:t>
            </a:r>
            <a:r>
              <a:rPr lang="en-US" dirty="0" smtClean="0"/>
              <a:t> </a:t>
            </a:r>
            <a:r>
              <a:rPr lang="en-US" dirty="0" err="1"/>
              <a:t>katak</a:t>
            </a:r>
            <a:r>
              <a:rPr lang="en-US" dirty="0"/>
              <a:t> material </a:t>
            </a:r>
            <a:r>
              <a:rPr lang="en-US" dirty="0" err="1"/>
              <a:t>ka</a:t>
            </a:r>
            <a:r>
              <a:rPr lang="en-US" dirty="0"/>
              <a:t> </a:t>
            </a:r>
            <a:r>
              <a:rPr lang="en-US" dirty="0" err="1"/>
              <a:t>Equipamentus</a:t>
            </a:r>
            <a:r>
              <a:rPr lang="en-US" dirty="0"/>
              <a:t> </a:t>
            </a:r>
            <a:r>
              <a:rPr lang="en-US" dirty="0" err="1"/>
              <a:t>ida</a:t>
            </a:r>
            <a:r>
              <a:rPr lang="en-US" dirty="0"/>
              <a:t> </a:t>
            </a:r>
            <a:r>
              <a:rPr lang="en-US" dirty="0" err="1"/>
              <a:t>ne’ebé</a:t>
            </a:r>
            <a:r>
              <a:rPr lang="en-US" dirty="0"/>
              <a:t> </a:t>
            </a:r>
            <a:r>
              <a:rPr lang="en-US" dirty="0" err="1"/>
              <a:t>badai</a:t>
            </a:r>
            <a:r>
              <a:rPr lang="en-US" dirty="0"/>
              <a:t> </a:t>
            </a:r>
            <a:r>
              <a:rPr lang="en-US" dirty="0" err="1"/>
              <a:t>makerek</a:t>
            </a:r>
            <a:r>
              <a:rPr lang="en-US" dirty="0"/>
              <a:t> / </a:t>
            </a:r>
            <a:r>
              <a:rPr lang="en-US" dirty="0" err="1"/>
              <a:t>escultor</a:t>
            </a:r>
            <a:r>
              <a:rPr lang="en-US" dirty="0"/>
              <a:t>/ </a:t>
            </a:r>
            <a:r>
              <a:rPr lang="en-US" dirty="0" err="1"/>
              <a:t>Seniman</a:t>
            </a:r>
            <a:r>
              <a:rPr lang="en-US" dirty="0"/>
              <a:t> </a:t>
            </a:r>
            <a:r>
              <a:rPr lang="en-US" dirty="0" err="1"/>
              <a:t>sira</a:t>
            </a:r>
            <a:r>
              <a:rPr lang="en-US" dirty="0"/>
              <a:t> </a:t>
            </a:r>
            <a:r>
              <a:rPr lang="en-US" dirty="0" err="1"/>
              <a:t>uza</a:t>
            </a:r>
            <a:r>
              <a:rPr lang="en-US" dirty="0"/>
              <a:t> </a:t>
            </a:r>
            <a:r>
              <a:rPr lang="en-US" dirty="0" err="1"/>
              <a:t>hodi</a:t>
            </a:r>
            <a:r>
              <a:rPr lang="en-US" dirty="0"/>
              <a:t> </a:t>
            </a:r>
            <a:r>
              <a:rPr lang="en-US" dirty="0" err="1"/>
              <a:t>koa,loke,halo</a:t>
            </a:r>
            <a:r>
              <a:rPr lang="en-US" dirty="0"/>
              <a:t> </a:t>
            </a:r>
            <a:r>
              <a:rPr lang="en-US" dirty="0" err="1"/>
              <a:t>kuak</a:t>
            </a:r>
            <a:r>
              <a:rPr lang="en-US" dirty="0"/>
              <a:t>, halo </a:t>
            </a:r>
            <a:r>
              <a:rPr lang="en-US" dirty="0" err="1"/>
              <a:t>makerek</a:t>
            </a:r>
            <a:r>
              <a:rPr lang="en-US" dirty="0"/>
              <a:t> </a:t>
            </a:r>
            <a:r>
              <a:rPr lang="en-US" dirty="0" err="1"/>
              <a:t>ba</a:t>
            </a:r>
            <a:r>
              <a:rPr lang="en-US" dirty="0"/>
              <a:t> </a:t>
            </a:r>
            <a:r>
              <a:rPr lang="en-US" dirty="0" err="1"/>
              <a:t>iha</a:t>
            </a:r>
            <a:r>
              <a:rPr lang="en-US" dirty="0"/>
              <a:t> forma material </a:t>
            </a:r>
            <a:r>
              <a:rPr lang="en-US" dirty="0" err="1"/>
              <a:t>ne’ebé</a:t>
            </a:r>
            <a:r>
              <a:rPr lang="en-US" dirty="0"/>
              <a:t> </a:t>
            </a:r>
            <a:r>
              <a:rPr lang="en-US" dirty="0" err="1"/>
              <a:t>tos</a:t>
            </a:r>
            <a:r>
              <a:rPr lang="en-US" dirty="0"/>
              <a:t> </a:t>
            </a:r>
            <a:r>
              <a:rPr lang="en-US" dirty="0" err="1"/>
              <a:t>hanesan</a:t>
            </a:r>
            <a:r>
              <a:rPr lang="en-US" dirty="0"/>
              <a:t> </a:t>
            </a:r>
            <a:r>
              <a:rPr lang="en-US" dirty="0" err="1"/>
              <a:t>ai,fatuk</a:t>
            </a:r>
            <a:r>
              <a:rPr lang="en-US" dirty="0"/>
              <a:t>, </a:t>
            </a:r>
            <a:r>
              <a:rPr lang="en-US" dirty="0" err="1"/>
              <a:t>besi,karau</a:t>
            </a:r>
            <a:r>
              <a:rPr lang="en-US" dirty="0"/>
              <a:t> </a:t>
            </a:r>
            <a:r>
              <a:rPr lang="en-US" dirty="0" err="1"/>
              <a:t>diku</a:t>
            </a:r>
            <a:r>
              <a:rPr lang="en-US" dirty="0"/>
              <a:t>, nan </a:t>
            </a:r>
            <a:r>
              <a:rPr lang="en-US" dirty="0" err="1"/>
              <a:t>Ruin,nehan</a:t>
            </a:r>
            <a:r>
              <a:rPr lang="en-US" dirty="0"/>
              <a:t> no </a:t>
            </a:r>
            <a:r>
              <a:rPr lang="en-US" dirty="0" err="1"/>
              <a:t>seluk</a:t>
            </a:r>
            <a:r>
              <a:rPr lang="en-US" dirty="0"/>
              <a:t> tan </a:t>
            </a:r>
            <a:r>
              <a:rPr lang="en-US" dirty="0" err="1"/>
              <a:t>ne’ebé</a:t>
            </a:r>
            <a:r>
              <a:rPr lang="en-US" dirty="0"/>
              <a:t> </a:t>
            </a:r>
            <a:r>
              <a:rPr lang="en-US" dirty="0" err="1"/>
              <a:t>mak</a:t>
            </a:r>
            <a:r>
              <a:rPr lang="en-US" dirty="0"/>
              <a:t> </a:t>
            </a:r>
            <a:r>
              <a:rPr lang="en-US" dirty="0" err="1"/>
              <a:t>ita</a:t>
            </a:r>
            <a:r>
              <a:rPr lang="en-US" dirty="0"/>
              <a:t> </a:t>
            </a:r>
            <a:r>
              <a:rPr lang="en-US" dirty="0" err="1"/>
              <a:t>ladauk</a:t>
            </a:r>
            <a:r>
              <a:rPr lang="en-US" dirty="0"/>
              <a:t> </a:t>
            </a:r>
            <a:r>
              <a:rPr lang="en-US" dirty="0" err="1"/>
              <a:t>hetan</a:t>
            </a:r>
            <a:r>
              <a:rPr lang="en-US" dirty="0"/>
              <a:t> no hare </a:t>
            </a:r>
            <a:r>
              <a:rPr lang="en-US" dirty="0" err="1"/>
              <a:t>ba</a:t>
            </a:r>
            <a:r>
              <a:rPr lang="en-US" dirty="0"/>
              <a:t> </a:t>
            </a:r>
            <a:r>
              <a:rPr lang="en-US" dirty="0" err="1"/>
              <a:t>hodi</a:t>
            </a:r>
            <a:r>
              <a:rPr lang="en-US" dirty="0"/>
              <a:t> halo </a:t>
            </a:r>
            <a:r>
              <a:rPr lang="en-US" dirty="0" err="1"/>
              <a:t>makerek</a:t>
            </a:r>
            <a:r>
              <a:rPr lang="en-US" dirty="0"/>
              <a:t> </a:t>
            </a:r>
            <a:r>
              <a:rPr lang="en-US" dirty="0" err="1"/>
              <a:t>nian</a:t>
            </a:r>
            <a:r>
              <a:rPr lang="en-US" dirty="0"/>
              <a:t>. </a:t>
            </a:r>
            <a:r>
              <a:rPr lang="en-US" dirty="0" err="1"/>
              <a:t>Pahat</a:t>
            </a:r>
            <a:r>
              <a:rPr lang="en-US" dirty="0"/>
              <a:t> </a:t>
            </a:r>
            <a:r>
              <a:rPr lang="en-US" dirty="0" err="1"/>
              <a:t>mos</a:t>
            </a:r>
            <a:r>
              <a:rPr lang="en-US" dirty="0"/>
              <a:t> </a:t>
            </a:r>
            <a:r>
              <a:rPr lang="en-US" dirty="0" err="1"/>
              <a:t>bele</a:t>
            </a:r>
            <a:r>
              <a:rPr lang="en-US" dirty="0"/>
              <a:t> </a:t>
            </a:r>
            <a:r>
              <a:rPr lang="en-US" dirty="0" err="1"/>
              <a:t>uza</a:t>
            </a:r>
            <a:r>
              <a:rPr lang="en-US" dirty="0"/>
              <a:t> </a:t>
            </a:r>
            <a:r>
              <a:rPr lang="en-US" dirty="0" err="1"/>
              <a:t>hodi</a:t>
            </a:r>
            <a:r>
              <a:rPr lang="en-US" dirty="0"/>
              <a:t> halo </a:t>
            </a:r>
            <a:r>
              <a:rPr lang="en-US" dirty="0" err="1"/>
              <a:t>sikun</a:t>
            </a:r>
            <a:r>
              <a:rPr lang="en-US" dirty="0"/>
              <a:t> no </a:t>
            </a:r>
            <a:r>
              <a:rPr lang="en-US" dirty="0" err="1"/>
              <a:t>profil</a:t>
            </a:r>
            <a:r>
              <a:rPr lang="en-US" dirty="0"/>
              <a:t> </a:t>
            </a:r>
            <a:r>
              <a:rPr lang="en-US" dirty="0" err="1"/>
              <a:t>ba</a:t>
            </a:r>
            <a:r>
              <a:rPr lang="en-US" dirty="0"/>
              <a:t> </a:t>
            </a:r>
            <a:r>
              <a:rPr lang="en-US" dirty="0" err="1"/>
              <a:t>iha</a:t>
            </a:r>
            <a:r>
              <a:rPr lang="en-US" dirty="0"/>
              <a:t> </a:t>
            </a:r>
            <a:r>
              <a:rPr lang="en-US" dirty="0" err="1"/>
              <a:t>sasan</a:t>
            </a:r>
            <a:r>
              <a:rPr lang="en-US" dirty="0"/>
              <a:t> </a:t>
            </a:r>
            <a:r>
              <a:rPr lang="en-US" dirty="0" err="1"/>
              <a:t>sirvisu</a:t>
            </a:r>
            <a:r>
              <a:rPr lang="en-US" dirty="0"/>
              <a:t> </a:t>
            </a:r>
            <a:r>
              <a:rPr lang="en-US" dirty="0" err="1"/>
              <a:t>sira</a:t>
            </a:r>
            <a:r>
              <a:rPr lang="en-US" dirty="0"/>
              <a:t> ( </a:t>
            </a:r>
            <a:r>
              <a:rPr lang="en-US" dirty="0" err="1"/>
              <a:t>meja,kadeira</a:t>
            </a:r>
            <a:r>
              <a:rPr lang="en-US" dirty="0"/>
              <a:t> …)</a:t>
            </a:r>
          </a:p>
          <a:p>
            <a:pPr algn="just"/>
            <a:r>
              <a:rPr lang="en-US" dirty="0" err="1"/>
              <a:t>núne’e</a:t>
            </a:r>
            <a:r>
              <a:rPr lang="en-US" dirty="0"/>
              <a:t> </a:t>
            </a:r>
            <a:r>
              <a:rPr lang="en-US" dirty="0" err="1"/>
              <a:t>Utulizasaun</a:t>
            </a:r>
            <a:r>
              <a:rPr lang="en-US" dirty="0"/>
              <a:t> </a:t>
            </a:r>
            <a:r>
              <a:rPr lang="en-US" dirty="0" err="1"/>
              <a:t>pahat</a:t>
            </a:r>
            <a:r>
              <a:rPr lang="en-US" dirty="0"/>
              <a:t> </a:t>
            </a:r>
            <a:r>
              <a:rPr lang="en-US" dirty="0" err="1"/>
              <a:t>uiza</a:t>
            </a:r>
            <a:r>
              <a:rPr lang="en-US" dirty="0"/>
              <a:t> </a:t>
            </a:r>
            <a:r>
              <a:rPr lang="en-US" dirty="0" err="1"/>
              <a:t>hodi</a:t>
            </a:r>
            <a:r>
              <a:rPr lang="en-US" dirty="0"/>
              <a:t> </a:t>
            </a:r>
            <a:r>
              <a:rPr lang="en-US" dirty="0" err="1"/>
              <a:t>hodi</a:t>
            </a:r>
            <a:r>
              <a:rPr lang="en-US" dirty="0"/>
              <a:t> </a:t>
            </a:r>
            <a:r>
              <a:rPr lang="en-US" dirty="0" err="1"/>
              <a:t>koa,halo</a:t>
            </a:r>
            <a:r>
              <a:rPr lang="en-US" dirty="0"/>
              <a:t> </a:t>
            </a:r>
            <a:r>
              <a:rPr lang="en-US" dirty="0" err="1"/>
              <a:t>Kuak</a:t>
            </a:r>
            <a:r>
              <a:rPr lang="en-US" dirty="0"/>
              <a:t>, halo </a:t>
            </a:r>
            <a:r>
              <a:rPr lang="en-US" dirty="0" err="1"/>
              <a:t>linha</a:t>
            </a:r>
            <a:r>
              <a:rPr lang="en-US" dirty="0"/>
              <a:t>, halo </a:t>
            </a:r>
            <a:r>
              <a:rPr lang="en-US" dirty="0" err="1"/>
              <a:t>sikun,halo</a:t>
            </a:r>
            <a:r>
              <a:rPr lang="en-US" dirty="0"/>
              <a:t> </a:t>
            </a:r>
            <a:r>
              <a:rPr lang="en-US" dirty="0" err="1"/>
              <a:t>ponto,halo</a:t>
            </a:r>
            <a:r>
              <a:rPr lang="en-US" dirty="0"/>
              <a:t> </a:t>
            </a:r>
            <a:r>
              <a:rPr lang="en-US" dirty="0" err="1"/>
              <a:t>kaber</a:t>
            </a:r>
            <a:r>
              <a:rPr lang="en-US" dirty="0"/>
              <a:t> no </a:t>
            </a:r>
            <a:r>
              <a:rPr lang="en-US" dirty="0" err="1"/>
              <a:t>halakon</a:t>
            </a:r>
            <a:r>
              <a:rPr lang="en-US" dirty="0"/>
              <a:t> </a:t>
            </a:r>
            <a:r>
              <a:rPr lang="en-US" dirty="0" err="1"/>
              <a:t>fukun</a:t>
            </a:r>
            <a:r>
              <a:rPr lang="en-US" dirty="0"/>
              <a:t>. </a:t>
            </a:r>
            <a:endParaRPr lang="en-US" dirty="0" smtClean="0"/>
          </a:p>
          <a:p>
            <a:pPr lvl="0" algn="just"/>
            <a:r>
              <a:rPr lang="en-US" b="1" dirty="0" err="1"/>
              <a:t>Maneira</a:t>
            </a:r>
            <a:r>
              <a:rPr lang="en-US" b="1" dirty="0"/>
              <a:t>  </a:t>
            </a:r>
            <a:r>
              <a:rPr lang="en-US" b="1" dirty="0" err="1"/>
              <a:t>hodi</a:t>
            </a:r>
            <a:r>
              <a:rPr lang="en-US" b="1" dirty="0"/>
              <a:t> </a:t>
            </a:r>
            <a:r>
              <a:rPr lang="en-US" b="1" dirty="0" err="1"/>
              <a:t>Pahat</a:t>
            </a:r>
            <a:r>
              <a:rPr lang="en-US" b="1" dirty="0"/>
              <a:t> </a:t>
            </a:r>
            <a:endParaRPr lang="en-US" dirty="0"/>
          </a:p>
          <a:p>
            <a:pPr algn="just"/>
            <a:r>
              <a:rPr lang="en-US" dirty="0"/>
              <a:t>hare </a:t>
            </a:r>
            <a:r>
              <a:rPr lang="en-US" dirty="0" err="1"/>
              <a:t>husi</a:t>
            </a:r>
            <a:r>
              <a:rPr lang="en-US" dirty="0"/>
              <a:t> </a:t>
            </a:r>
            <a:r>
              <a:rPr lang="en-US" dirty="0" err="1"/>
              <a:t>maneira</a:t>
            </a:r>
            <a:r>
              <a:rPr lang="en-US" dirty="0"/>
              <a:t> </a:t>
            </a:r>
            <a:r>
              <a:rPr lang="en-US" dirty="0" err="1"/>
              <a:t>kaer</a:t>
            </a:r>
            <a:r>
              <a:rPr lang="en-US" dirty="0"/>
              <a:t> </a:t>
            </a:r>
            <a:r>
              <a:rPr lang="en-US" dirty="0" err="1"/>
              <a:t>pahat</a:t>
            </a:r>
            <a:r>
              <a:rPr lang="en-US" dirty="0"/>
              <a:t> no </a:t>
            </a:r>
            <a:r>
              <a:rPr lang="en-US" dirty="0" err="1"/>
              <a:t>pahat</a:t>
            </a:r>
            <a:r>
              <a:rPr lang="en-US" dirty="0"/>
              <a:t> </a:t>
            </a:r>
            <a:r>
              <a:rPr lang="en-US" dirty="0" err="1"/>
              <a:t>nia</a:t>
            </a:r>
            <a:r>
              <a:rPr lang="en-US" dirty="0"/>
              <a:t> </a:t>
            </a:r>
            <a:r>
              <a:rPr lang="en-US" dirty="0" err="1"/>
              <a:t>modelo</a:t>
            </a:r>
            <a:r>
              <a:rPr lang="en-US" dirty="0"/>
              <a:t>, </a:t>
            </a:r>
            <a:r>
              <a:rPr lang="en-US" dirty="0" err="1"/>
              <a:t>pahat</a:t>
            </a:r>
            <a:r>
              <a:rPr lang="en-US" dirty="0"/>
              <a:t> </a:t>
            </a:r>
            <a:r>
              <a:rPr lang="en-US" dirty="0" err="1"/>
              <a:t>hafahe</a:t>
            </a:r>
            <a:r>
              <a:rPr lang="en-US" dirty="0"/>
              <a:t> </a:t>
            </a:r>
            <a:r>
              <a:rPr lang="en-US" dirty="0" err="1"/>
              <a:t>ba</a:t>
            </a:r>
            <a:r>
              <a:rPr lang="en-US" dirty="0"/>
              <a:t> </a:t>
            </a:r>
            <a:r>
              <a:rPr lang="en-US" dirty="0" err="1"/>
              <a:t>rua</a:t>
            </a:r>
            <a:r>
              <a:rPr lang="en-US" dirty="0"/>
              <a:t> </a:t>
            </a:r>
            <a:r>
              <a:rPr lang="en-US" dirty="0" err="1"/>
              <a:t>nemak</a:t>
            </a:r>
            <a:r>
              <a:rPr lang="en-US" dirty="0"/>
              <a:t> </a:t>
            </a:r>
            <a:r>
              <a:rPr lang="en-US" dirty="0" err="1"/>
              <a:t>pahat</a:t>
            </a:r>
            <a:r>
              <a:rPr lang="en-US" dirty="0"/>
              <a:t> </a:t>
            </a:r>
            <a:r>
              <a:rPr lang="en-US" dirty="0" err="1"/>
              <a:t>uza</a:t>
            </a:r>
            <a:r>
              <a:rPr lang="en-US" dirty="0"/>
              <a:t> </a:t>
            </a:r>
            <a:r>
              <a:rPr lang="en-US" dirty="0" err="1"/>
              <a:t>liman</a:t>
            </a:r>
            <a:r>
              <a:rPr lang="en-US" dirty="0"/>
              <a:t> los ( right hand ) no </a:t>
            </a:r>
            <a:r>
              <a:rPr lang="en-US" dirty="0" err="1"/>
              <a:t>pahat</a:t>
            </a:r>
            <a:r>
              <a:rPr lang="en-US" dirty="0"/>
              <a:t> </a:t>
            </a:r>
            <a:r>
              <a:rPr lang="en-US" dirty="0" err="1"/>
              <a:t>uza</a:t>
            </a:r>
            <a:r>
              <a:rPr lang="en-US" dirty="0"/>
              <a:t> </a:t>
            </a:r>
            <a:r>
              <a:rPr lang="en-US" dirty="0" err="1"/>
              <a:t>liman</a:t>
            </a:r>
            <a:r>
              <a:rPr lang="en-US" dirty="0"/>
              <a:t> </a:t>
            </a:r>
            <a:r>
              <a:rPr lang="en-US" dirty="0" err="1"/>
              <a:t>karuk</a:t>
            </a:r>
            <a:r>
              <a:rPr lang="en-US" dirty="0"/>
              <a:t> ( left hand ) ho </a:t>
            </a:r>
            <a:r>
              <a:rPr lang="en-US" dirty="0" err="1"/>
              <a:t>Maneira</a:t>
            </a:r>
            <a:r>
              <a:rPr lang="en-US" dirty="0"/>
              <a:t> </a:t>
            </a:r>
            <a:r>
              <a:rPr lang="en-US" dirty="0" err="1"/>
              <a:t>uza</a:t>
            </a:r>
            <a:r>
              <a:rPr lang="en-US" dirty="0"/>
              <a:t> </a:t>
            </a:r>
            <a:r>
              <a:rPr lang="en-US" dirty="0" err="1"/>
              <a:t>pahat</a:t>
            </a:r>
            <a:r>
              <a:rPr lang="en-US" dirty="0"/>
              <a:t> tau </a:t>
            </a:r>
            <a:r>
              <a:rPr lang="en-US" dirty="0" err="1"/>
              <a:t>pahat</a:t>
            </a:r>
            <a:r>
              <a:rPr lang="en-US" dirty="0"/>
              <a:t> </a:t>
            </a:r>
            <a:r>
              <a:rPr lang="en-US" dirty="0" err="1"/>
              <a:t>ba</a:t>
            </a:r>
            <a:r>
              <a:rPr lang="en-US" dirty="0"/>
              <a:t> </a:t>
            </a:r>
            <a:r>
              <a:rPr lang="en-US" dirty="0" err="1"/>
              <a:t>objetu</a:t>
            </a:r>
            <a:r>
              <a:rPr lang="en-US" dirty="0"/>
              <a:t> material </a:t>
            </a:r>
            <a:r>
              <a:rPr lang="en-US" dirty="0" err="1"/>
              <a:t>ne’ebé</a:t>
            </a:r>
            <a:r>
              <a:rPr lang="en-US" dirty="0"/>
              <a:t> </a:t>
            </a:r>
            <a:r>
              <a:rPr lang="en-US" dirty="0" err="1"/>
              <a:t>hodi</a:t>
            </a:r>
            <a:r>
              <a:rPr lang="en-US" dirty="0"/>
              <a:t> halo </a:t>
            </a:r>
            <a:r>
              <a:rPr lang="en-US" dirty="0" err="1"/>
              <a:t>makerek,hanehan</a:t>
            </a:r>
            <a:r>
              <a:rPr lang="en-US" dirty="0"/>
              <a:t>  no </a:t>
            </a:r>
            <a:r>
              <a:rPr lang="en-US" dirty="0" err="1"/>
              <a:t>uza</a:t>
            </a:r>
            <a:r>
              <a:rPr lang="en-US" dirty="0"/>
              <a:t> </a:t>
            </a:r>
            <a:r>
              <a:rPr lang="en-US" dirty="0" err="1"/>
              <a:t>martilu</a:t>
            </a:r>
            <a:r>
              <a:rPr lang="en-US" dirty="0"/>
              <a:t> </a:t>
            </a:r>
            <a:r>
              <a:rPr lang="en-US" dirty="0" err="1"/>
              <a:t>ai</a:t>
            </a:r>
            <a:r>
              <a:rPr lang="en-US" dirty="0"/>
              <a:t> </a:t>
            </a:r>
            <a:r>
              <a:rPr lang="en-US" dirty="0" err="1"/>
              <a:t>hodi</a:t>
            </a:r>
            <a:r>
              <a:rPr lang="en-US" dirty="0"/>
              <a:t> </a:t>
            </a:r>
            <a:r>
              <a:rPr lang="en-US" dirty="0" err="1"/>
              <a:t>baku</a:t>
            </a:r>
            <a:r>
              <a:rPr lang="en-US" dirty="0"/>
              <a:t> ho </a:t>
            </a:r>
            <a:r>
              <a:rPr lang="en-US" dirty="0" err="1"/>
              <a:t>sentimentu</a:t>
            </a:r>
            <a:r>
              <a:rPr lang="en-US" dirty="0"/>
              <a:t> </a:t>
            </a:r>
            <a:r>
              <a:rPr lang="en-US" dirty="0" err="1"/>
              <a:t>wanhira</a:t>
            </a:r>
            <a:r>
              <a:rPr lang="en-US" dirty="0"/>
              <a:t> halo </a:t>
            </a:r>
            <a:r>
              <a:rPr lang="en-US" dirty="0" err="1"/>
              <a:t>makerek,nune’e</a:t>
            </a:r>
            <a:r>
              <a:rPr lang="en-US" dirty="0"/>
              <a:t> </a:t>
            </a:r>
            <a:r>
              <a:rPr lang="en-US" dirty="0" err="1"/>
              <a:t>pahat</a:t>
            </a:r>
            <a:r>
              <a:rPr lang="en-US" dirty="0"/>
              <a:t> </a:t>
            </a:r>
            <a:r>
              <a:rPr lang="en-US" dirty="0" err="1"/>
              <a:t>ne’e</a:t>
            </a:r>
            <a:r>
              <a:rPr lang="en-US" dirty="0"/>
              <a:t> </a:t>
            </a:r>
            <a:r>
              <a:rPr lang="en-US" dirty="0" err="1"/>
              <a:t>nudar</a:t>
            </a:r>
            <a:r>
              <a:rPr lang="en-US" dirty="0"/>
              <a:t> </a:t>
            </a:r>
            <a:r>
              <a:rPr lang="en-US" dirty="0" err="1"/>
              <a:t>komponente</a:t>
            </a:r>
            <a:r>
              <a:rPr lang="en-US" dirty="0"/>
              <a:t> principal </a:t>
            </a:r>
            <a:r>
              <a:rPr lang="en-US" dirty="0" err="1"/>
              <a:t>ida</a:t>
            </a:r>
            <a:r>
              <a:rPr lang="en-US" dirty="0"/>
              <a:t> </a:t>
            </a:r>
            <a:r>
              <a:rPr lang="en-US" dirty="0" err="1"/>
              <a:t>iha</a:t>
            </a:r>
            <a:r>
              <a:rPr lang="en-US" dirty="0"/>
              <a:t> </a:t>
            </a:r>
            <a:r>
              <a:rPr lang="en-US" dirty="0" err="1"/>
              <a:t>vida</a:t>
            </a:r>
            <a:r>
              <a:rPr lang="en-US" dirty="0"/>
              <a:t> </a:t>
            </a:r>
            <a:r>
              <a:rPr lang="en-US" dirty="0" err="1"/>
              <a:t>escultura</a:t>
            </a:r>
            <a:r>
              <a:rPr lang="en-US" dirty="0"/>
              <a:t> </a:t>
            </a:r>
            <a:r>
              <a:rPr lang="en-US" dirty="0" err="1"/>
              <a:t>nian</a:t>
            </a:r>
            <a:r>
              <a:rPr lang="en-US" dirty="0" smtClean="0"/>
              <a:t>.</a:t>
            </a:r>
            <a:endParaRPr lang="en-US" dirty="0"/>
          </a:p>
        </p:txBody>
      </p:sp>
      <p:sp>
        <p:nvSpPr>
          <p:cNvPr id="12" name="Title 1"/>
          <p:cNvSpPr txBox="1">
            <a:spLocks/>
          </p:cNvSpPr>
          <p:nvPr/>
        </p:nvSpPr>
        <p:spPr>
          <a:xfrm>
            <a:off x="1731699" y="1177354"/>
            <a:ext cx="4585889" cy="719179"/>
          </a:xfrm>
          <a:prstGeom prst="rect">
            <a:avLst/>
          </a:prstGeom>
        </p:spPr>
        <p:txBody>
          <a:bodyPr vert="horz" lIns="91440" tIns="45720" rIns="91440" bIns="45720" rtlCol="0" anchor="t">
            <a:normAutofit fontScale="45000" lnSpcReduction="2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t>a</a:t>
            </a:r>
            <a:r>
              <a:rPr lang="en-US" b="1" dirty="0"/>
              <a:t>. </a:t>
            </a:r>
            <a:r>
              <a:rPr lang="en-US" b="1" dirty="0" err="1"/>
              <a:t>Pahat</a:t>
            </a:r>
            <a:r>
              <a:rPr lang="en-US" b="1" dirty="0"/>
              <a:t>  ho </a:t>
            </a:r>
            <a:r>
              <a:rPr lang="en-US" b="1" dirty="0" err="1"/>
              <a:t>nia</a:t>
            </a:r>
            <a:r>
              <a:rPr lang="en-US" b="1" dirty="0"/>
              <a:t> </a:t>
            </a:r>
            <a:r>
              <a:rPr lang="en-US" b="1" dirty="0" err="1"/>
              <a:t>maneira</a:t>
            </a:r>
            <a:r>
              <a:rPr lang="en-US" b="1" dirty="0"/>
              <a:t> </a:t>
            </a:r>
            <a:r>
              <a:rPr lang="en-US" b="1" dirty="0" err="1"/>
              <a:t>pahat</a:t>
            </a:r>
            <a:r>
              <a:rPr lang="en-US" b="1" dirty="0"/>
              <a:t> </a:t>
            </a:r>
            <a:endParaRPr lang="en-US" dirty="0"/>
          </a:p>
          <a:p>
            <a:r>
              <a:rPr lang="en-US" b="1" dirty="0" smtClean="0"/>
              <a:t>Material ho </a:t>
            </a:r>
            <a:r>
              <a:rPr lang="en-US" b="1" dirty="0" err="1" smtClean="0"/>
              <a:t>nia</a:t>
            </a:r>
            <a:r>
              <a:rPr lang="en-US" b="1" dirty="0" smtClean="0"/>
              <a:t> </a:t>
            </a:r>
            <a:r>
              <a:rPr lang="en-US" b="1" dirty="0" err="1" smtClean="0"/>
              <a:t>funsaun</a:t>
            </a:r>
            <a:r>
              <a:rPr lang="en-US" b="1" dirty="0" smtClean="0"/>
              <a:t> halo </a:t>
            </a:r>
            <a:r>
              <a:rPr lang="en-US" b="1" dirty="0" err="1" smtClean="0"/>
              <a:t>makerek</a:t>
            </a:r>
            <a:r>
              <a:rPr lang="en-US" b="1" dirty="0" smtClean="0"/>
              <a:t> </a:t>
            </a:r>
            <a:r>
              <a:rPr lang="en-US" b="1" dirty="0" err="1" smtClean="0"/>
              <a:t>nian</a:t>
            </a:r>
            <a:r>
              <a:rPr lang="en-US" b="1" dirty="0" smtClean="0"/>
              <a:t>.</a:t>
            </a:r>
            <a:r>
              <a:rPr lang="en-US" dirty="0" smtClean="0"/>
              <a:t/>
            </a:r>
            <a:br>
              <a:rPr lang="en-US" dirty="0" smtClean="0"/>
            </a:br>
            <a:endParaRPr lang="en-US" dirty="0"/>
          </a:p>
        </p:txBody>
      </p:sp>
      <p:sp>
        <p:nvSpPr>
          <p:cNvPr id="11" name="Rectangle 5"/>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19" name="Subtitle 2"/>
          <p:cNvSpPr txBox="1">
            <a:spLocks/>
          </p:cNvSpPr>
          <p:nvPr/>
        </p:nvSpPr>
        <p:spPr>
          <a:xfrm>
            <a:off x="1357323" y="6260961"/>
            <a:ext cx="5020888" cy="473825"/>
          </a:xfrm>
          <a:prstGeom prst="rect">
            <a:avLst/>
          </a:prstGeom>
        </p:spPr>
        <p:txBody>
          <a:bodyPr vert="horz" lIns="91440" tIns="45720" rIns="91440" bIns="45720" rtlCol="0" anchor="t">
            <a:normAutofit/>
            <a:scene3d>
              <a:camera prst="orthographicFront"/>
              <a:lightRig rig="threePt" dir="t"/>
            </a:scene3d>
            <a:sp3d extrusionH="57150">
              <a:bevelT w="38100" h="38100" prst="relaxedInset"/>
            </a:sp3d>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800" i="1" dirty="0" err="1" smtClean="0">
                <a:latin typeface="Sitka Heading" pitchFamily="2" charset="0"/>
              </a:rPr>
              <a:t>Secretara</a:t>
            </a:r>
            <a:r>
              <a:rPr lang="en-US" sz="800" i="1" dirty="0" smtClean="0">
                <a:latin typeface="Sitka Heading" pitchFamily="2" charset="0"/>
              </a:rPr>
              <a:t> </a:t>
            </a:r>
            <a:r>
              <a:rPr lang="en-US" sz="800" i="1" dirty="0">
                <a:latin typeface="Sitka Heading" pitchFamily="2" charset="0"/>
              </a:rPr>
              <a:t>de </a:t>
            </a:r>
            <a:r>
              <a:rPr lang="en-US" sz="800" i="1" dirty="0" err="1">
                <a:latin typeface="Sitka Heading" pitchFamily="2" charset="0"/>
              </a:rPr>
              <a:t>estado</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SEAC ), </a:t>
            </a:r>
            <a:r>
              <a:rPr lang="en-US" sz="800" i="1" dirty="0" err="1">
                <a:latin typeface="Sitka Heading" pitchFamily="2" charset="0"/>
              </a:rPr>
              <a:t>Diresaun</a:t>
            </a:r>
            <a:r>
              <a:rPr lang="en-US" sz="800" i="1" dirty="0">
                <a:latin typeface="Sitka Heading" pitchFamily="2" charset="0"/>
              </a:rPr>
              <a:t> </a:t>
            </a:r>
            <a:r>
              <a:rPr lang="en-US" sz="800" i="1" dirty="0" err="1">
                <a:latin typeface="Sitka Heading" pitchFamily="2" charset="0"/>
              </a:rPr>
              <a:t>Nasional</a:t>
            </a:r>
            <a:r>
              <a:rPr lang="en-US" sz="800" i="1" dirty="0">
                <a:latin typeface="Sitka Heading" pitchFamily="2" charset="0"/>
              </a:rPr>
              <a:t> </a:t>
            </a:r>
            <a:r>
              <a:rPr lang="en-US" sz="800" i="1" dirty="0" err="1">
                <a:latin typeface="Sitka Heading" pitchFamily="2" charset="0"/>
              </a:rPr>
              <a:t>Promosaun</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DNPAC ) </a:t>
            </a:r>
            <a:endParaRPr lang="en-US" sz="800" dirty="0">
              <a:latin typeface="Sitka Heading" pitchFamily="2" charset="0"/>
            </a:endParaRPr>
          </a:p>
          <a:p>
            <a:r>
              <a:rPr lang="en-US" sz="800" i="1" dirty="0" err="1">
                <a:latin typeface="Sitka Heading" pitchFamily="2" charset="0"/>
              </a:rPr>
              <a:t>Formasaun</a:t>
            </a:r>
            <a:r>
              <a:rPr lang="en-US" sz="800" i="1" dirty="0">
                <a:latin typeface="Sitka Heading" pitchFamily="2" charset="0"/>
              </a:rPr>
              <a:t> : </a:t>
            </a:r>
            <a:r>
              <a:rPr lang="en-US" sz="800" i="1" dirty="0" err="1">
                <a:latin typeface="Sitka Heading" pitchFamily="2" charset="0"/>
              </a:rPr>
              <a:t>Escultura</a:t>
            </a:r>
            <a:r>
              <a:rPr lang="en-US" sz="800" i="1" dirty="0">
                <a:latin typeface="Sitka Heading" pitchFamily="2" charset="0"/>
              </a:rPr>
              <a:t> / </a:t>
            </a:r>
            <a:r>
              <a:rPr lang="en-US" sz="800" i="1" dirty="0" err="1">
                <a:latin typeface="Sitka Heading" pitchFamily="2" charset="0"/>
              </a:rPr>
              <a:t>Badain</a:t>
            </a:r>
            <a:r>
              <a:rPr lang="en-US" sz="800" i="1" dirty="0">
                <a:latin typeface="Sitka Heading" pitchFamily="2" charset="0"/>
              </a:rPr>
              <a:t> </a:t>
            </a:r>
            <a:r>
              <a:rPr lang="en-US" sz="800" i="1" dirty="0" err="1">
                <a:latin typeface="Sitka Heading" pitchFamily="2" charset="0"/>
              </a:rPr>
              <a:t>Makerek</a:t>
            </a:r>
            <a:r>
              <a:rPr lang="en-US" sz="800" i="1" dirty="0">
                <a:latin typeface="Sitka Heading" pitchFamily="2" charset="0"/>
              </a:rPr>
              <a:t>, </a:t>
            </a:r>
            <a:r>
              <a:rPr lang="en-US" sz="800" i="1" dirty="0" err="1">
                <a:latin typeface="Sitka Heading" pitchFamily="2" charset="0"/>
              </a:rPr>
              <a:t>Municipio</a:t>
            </a:r>
            <a:r>
              <a:rPr lang="en-US" sz="800" i="1" dirty="0">
                <a:latin typeface="Sitka Heading" pitchFamily="2" charset="0"/>
              </a:rPr>
              <a:t> </a:t>
            </a:r>
            <a:r>
              <a:rPr lang="en-US" sz="800" i="1" dirty="0" err="1">
                <a:latin typeface="Sitka Heading" pitchFamily="2" charset="0"/>
              </a:rPr>
              <a:t>Manufahi</a:t>
            </a:r>
            <a:r>
              <a:rPr lang="en-US" sz="800" i="1" dirty="0">
                <a:latin typeface="Sitka Heading" pitchFamily="2" charset="0"/>
              </a:rPr>
              <a:t> ; </a:t>
            </a:r>
            <a:r>
              <a:rPr lang="en-US" sz="800" i="1" dirty="0" err="1">
                <a:latin typeface="Sitka Heading" pitchFamily="2" charset="0"/>
              </a:rPr>
              <a:t>Hakerek</a:t>
            </a:r>
            <a:r>
              <a:rPr lang="en-US" sz="800" i="1" dirty="0">
                <a:latin typeface="Sitka Heading" pitchFamily="2" charset="0"/>
              </a:rPr>
              <a:t> </a:t>
            </a:r>
            <a:r>
              <a:rPr lang="en-US" sz="800" i="1" dirty="0" err="1">
                <a:latin typeface="Sitka Heading" pitchFamily="2" charset="0"/>
              </a:rPr>
              <a:t>Amorino</a:t>
            </a:r>
            <a:r>
              <a:rPr lang="en-US" sz="800" i="1" dirty="0">
                <a:latin typeface="Sitka Heading" pitchFamily="2" charset="0"/>
              </a:rPr>
              <a:t> da Costa Mendes </a:t>
            </a:r>
            <a:r>
              <a:rPr lang="en-US" sz="800" i="1" dirty="0" err="1">
                <a:latin typeface="Sitka Heading" pitchFamily="2" charset="0"/>
              </a:rPr>
              <a:t>Sarmento</a:t>
            </a:r>
            <a:r>
              <a:rPr lang="en-US" sz="800" i="1" dirty="0">
                <a:latin typeface="Sitka Heading" pitchFamily="2" charset="0"/>
              </a:rPr>
              <a:t> </a:t>
            </a:r>
            <a:endParaRPr lang="en-US" sz="800" dirty="0">
              <a:latin typeface="Sitka Heading" pitchFamily="2" charset="0"/>
            </a:endParaRPr>
          </a:p>
          <a:p>
            <a:endParaRPr lang="en-US" sz="2000" dirty="0" smtClean="0">
              <a:ln w="13462">
                <a:solidFill>
                  <a:srgbClr val="92D050"/>
                </a:solidFill>
                <a:prstDash val="solid"/>
              </a:ln>
              <a:latin typeface="Gill Sans Ultra Bold" panose="020B0A02020104020203" pitchFamily="34" charset="0"/>
              <a:cs typeface="Times New Roman" panose="02020603050405020304" pitchFamily="18" charset="0"/>
            </a:endParaRPr>
          </a:p>
          <a:p>
            <a:endParaRPr lang="en-US" dirty="0">
              <a:ln>
                <a:solidFill>
                  <a:srgbClr val="92D050"/>
                </a:solidFill>
              </a:ln>
              <a:latin typeface="Gill Sans Ultra Bold" panose="020B0A02020104020203" pitchFamily="34" charset="0"/>
            </a:endParaRPr>
          </a:p>
        </p:txBody>
      </p:sp>
      <p:sp>
        <p:nvSpPr>
          <p:cNvPr id="20" name="Rectangle 1"/>
          <p:cNvSpPr>
            <a:spLocks noChangeArrowheads="1"/>
          </p:cNvSpPr>
          <p:nvPr/>
        </p:nvSpPr>
        <p:spPr bwMode="auto">
          <a:xfrm>
            <a:off x="10307360" y="6497874"/>
            <a:ext cx="1795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1pPr>
            <a:lvl2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2pPr>
            <a:lvl3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3pPr>
            <a:lvl4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4pPr>
            <a:lvl5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5pPr>
            <a:lvl6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6pPr>
            <a:lvl7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7pPr>
            <a:lvl8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8pPr>
            <a:lvl9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tab pos="2971800" algn="ctr"/>
                <a:tab pos="5943600" algn="r"/>
              </a:tabLst>
            </a:pP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Che</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arino</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lara</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82 ( 82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Manufuik</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Lian</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14846376"/>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1000" fill="hold"/>
                                        <p:tgtEl>
                                          <p:spTgt spid="18"/>
                                        </p:tgtEl>
                                        <p:attrNameLst>
                                          <p:attrName>ppt_w</p:attrName>
                                        </p:attrNameLst>
                                      </p:cBhvr>
                                      <p:tavLst>
                                        <p:tav tm="0">
                                          <p:val>
                                            <p:fltVal val="0"/>
                                          </p:val>
                                        </p:tav>
                                        <p:tav tm="100000">
                                          <p:val>
                                            <p:strVal val="#ppt_w"/>
                                          </p:val>
                                        </p:tav>
                                      </p:tavLst>
                                    </p:anim>
                                    <p:anim calcmode="lin" valueType="num">
                                      <p:cBhvr>
                                        <p:cTn id="18" dur="1000" fill="hold"/>
                                        <p:tgtEl>
                                          <p:spTgt spid="18"/>
                                        </p:tgtEl>
                                        <p:attrNameLst>
                                          <p:attrName>ppt_h</p:attrName>
                                        </p:attrNameLst>
                                      </p:cBhvr>
                                      <p:tavLst>
                                        <p:tav tm="0">
                                          <p:val>
                                            <p:fltVal val="0"/>
                                          </p:val>
                                        </p:tav>
                                        <p:tav tm="100000">
                                          <p:val>
                                            <p:strVal val="#ppt_h"/>
                                          </p:val>
                                        </p:tav>
                                      </p:tavLst>
                                    </p:anim>
                                    <p:anim calcmode="lin" valueType="num">
                                      <p:cBhvr>
                                        <p:cTn id="19" dur="1000" fill="hold"/>
                                        <p:tgtEl>
                                          <p:spTgt spid="18"/>
                                        </p:tgtEl>
                                        <p:attrNameLst>
                                          <p:attrName>style.rotation</p:attrName>
                                        </p:attrNameLst>
                                      </p:cBhvr>
                                      <p:tavLst>
                                        <p:tav tm="0">
                                          <p:val>
                                            <p:fltVal val="90"/>
                                          </p:val>
                                        </p:tav>
                                        <p:tav tm="100000">
                                          <p:val>
                                            <p:fltVal val="0"/>
                                          </p:val>
                                        </p:tav>
                                      </p:tavLst>
                                    </p:anim>
                                    <p:animEffect transition="in" filter="fade">
                                      <p:cBhvr>
                                        <p:cTn id="20" dur="10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 calcmode="lin" valueType="num">
                                      <p:cBhvr>
                                        <p:cTn id="25"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27" dur="500"/>
                                        <p:tgtEl>
                                          <p:spTgt spid="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4">
                                            <p:txEl>
                                              <p:pRg st="1" end="1"/>
                                            </p:txEl>
                                          </p:spTgt>
                                        </p:tgtEl>
                                        <p:attrNameLst>
                                          <p:attrName>style.visibility</p:attrName>
                                        </p:attrNameLst>
                                      </p:cBhvr>
                                      <p:to>
                                        <p:strVal val="visible"/>
                                      </p:to>
                                    </p:set>
                                    <p:anim calcmode="lin" valueType="num">
                                      <p:cBhvr>
                                        <p:cTn id="32"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33"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34" dur="500"/>
                                        <p:tgtEl>
                                          <p:spTgt spid="4">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anim calcmode="lin" valueType="num">
                                      <p:cBhvr>
                                        <p:cTn id="39"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40"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41" dur="500"/>
                                        <p:tgtEl>
                                          <p:spTgt spid="4">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4">
                                            <p:txEl>
                                              <p:pRg st="3" end="3"/>
                                            </p:txEl>
                                          </p:spTgt>
                                        </p:tgtEl>
                                        <p:attrNameLst>
                                          <p:attrName>style.visibility</p:attrName>
                                        </p:attrNameLst>
                                      </p:cBhvr>
                                      <p:to>
                                        <p:strVal val="visible"/>
                                      </p:to>
                                    </p:set>
                                    <p:anim calcmode="lin" valueType="num">
                                      <p:cBhvr>
                                        <p:cTn id="46"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47"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48" dur="500"/>
                                        <p:tgtEl>
                                          <p:spTgt spid="4">
                                            <p:txEl>
                                              <p:pRg st="3" end="3"/>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4">
                                            <p:txEl>
                                              <p:pRg st="4" end="4"/>
                                            </p:txEl>
                                          </p:spTgt>
                                        </p:tgtEl>
                                        <p:attrNameLst>
                                          <p:attrName>style.visibility</p:attrName>
                                        </p:attrNameLst>
                                      </p:cBhvr>
                                      <p:to>
                                        <p:strVal val="visible"/>
                                      </p:to>
                                    </p:set>
                                    <p:anim calcmode="lin" valueType="num">
                                      <p:cBhvr>
                                        <p:cTn id="53"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54"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55"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32933" y="1278467"/>
            <a:ext cx="4507010" cy="4114800"/>
          </a:xfrm>
        </p:spPr>
        <p:txBody>
          <a:bodyPr>
            <a:normAutofit/>
          </a:bodyPr>
          <a:lstStyle/>
          <a:p>
            <a:pPr lvl="0"/>
            <a:r>
              <a:rPr lang="en-US" b="1"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Maneira</a:t>
            </a:r>
            <a:r>
              <a:rPr lang="en-US"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hodi</a:t>
            </a:r>
            <a:r>
              <a:rPr lang="en-US"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Pahat</a:t>
            </a:r>
            <a:r>
              <a:rPr lang="en-US"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hare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husi</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maneira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kaer</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pahat</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no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pahat</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nia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modelo</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pahat</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hafahe</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ba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rua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nemak</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pahat</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uza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liman</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los ( right hand ) no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pahat</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uza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liman</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karuk</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 left hand ) ho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Maneira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uza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pahat</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tau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pahat</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ba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objetu</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material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ne’ebé</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hodi</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halo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makerek,hanehan</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no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uza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martilu</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ai</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hodi</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baku</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ho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sentimentu</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wanhira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halo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makerek,nune’e</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pahat</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ne’e</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nudar</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komponente</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principal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ida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iha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vida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escultura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nian</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6" name="Content Placeholder 5" descr="Teknik Pahat untuk Kerajinan: Penjelasan, Fungsi dan Alatnya"/>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0" y="1278467"/>
            <a:ext cx="4673600" cy="3462866"/>
          </a:xfrm>
          <a:prstGeom prst="rect">
            <a:avLst/>
          </a:prstGeom>
          <a:noFill/>
          <a:ln>
            <a:noFill/>
          </a:ln>
        </p:spPr>
      </p:pic>
      <p:sp>
        <p:nvSpPr>
          <p:cNvPr id="7" name="Subtitle 2"/>
          <p:cNvSpPr txBox="1">
            <a:spLocks/>
          </p:cNvSpPr>
          <p:nvPr/>
        </p:nvSpPr>
        <p:spPr>
          <a:xfrm>
            <a:off x="1357323" y="6260961"/>
            <a:ext cx="5020888" cy="473825"/>
          </a:xfrm>
          <a:prstGeom prst="rect">
            <a:avLst/>
          </a:prstGeom>
        </p:spPr>
        <p:txBody>
          <a:bodyPr vert="horz" lIns="91440" tIns="45720" rIns="91440" bIns="45720" rtlCol="0" anchor="t">
            <a:normAutofit/>
            <a:scene3d>
              <a:camera prst="orthographicFront"/>
              <a:lightRig rig="threePt" dir="t"/>
            </a:scene3d>
            <a:sp3d extrusionH="57150">
              <a:bevelT w="38100" h="38100" prst="relaxedInset"/>
            </a:sp3d>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800" i="1" dirty="0" err="1" smtClean="0">
                <a:latin typeface="Sitka Heading" pitchFamily="2" charset="0"/>
              </a:rPr>
              <a:t>Secretara</a:t>
            </a:r>
            <a:r>
              <a:rPr lang="en-US" sz="800" i="1" dirty="0" smtClean="0">
                <a:latin typeface="Sitka Heading" pitchFamily="2" charset="0"/>
              </a:rPr>
              <a:t> </a:t>
            </a:r>
            <a:r>
              <a:rPr lang="en-US" sz="800" i="1" dirty="0">
                <a:latin typeface="Sitka Heading" pitchFamily="2" charset="0"/>
              </a:rPr>
              <a:t>de </a:t>
            </a:r>
            <a:r>
              <a:rPr lang="en-US" sz="800" i="1" dirty="0" err="1">
                <a:latin typeface="Sitka Heading" pitchFamily="2" charset="0"/>
              </a:rPr>
              <a:t>estado</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SEAC ), </a:t>
            </a:r>
            <a:r>
              <a:rPr lang="en-US" sz="800" i="1" dirty="0" err="1">
                <a:latin typeface="Sitka Heading" pitchFamily="2" charset="0"/>
              </a:rPr>
              <a:t>Diresaun</a:t>
            </a:r>
            <a:r>
              <a:rPr lang="en-US" sz="800" i="1" dirty="0">
                <a:latin typeface="Sitka Heading" pitchFamily="2" charset="0"/>
              </a:rPr>
              <a:t> </a:t>
            </a:r>
            <a:r>
              <a:rPr lang="en-US" sz="800" i="1" dirty="0" err="1">
                <a:latin typeface="Sitka Heading" pitchFamily="2" charset="0"/>
              </a:rPr>
              <a:t>Nasional</a:t>
            </a:r>
            <a:r>
              <a:rPr lang="en-US" sz="800" i="1" dirty="0">
                <a:latin typeface="Sitka Heading" pitchFamily="2" charset="0"/>
              </a:rPr>
              <a:t> </a:t>
            </a:r>
            <a:r>
              <a:rPr lang="en-US" sz="800" i="1" dirty="0" err="1">
                <a:latin typeface="Sitka Heading" pitchFamily="2" charset="0"/>
              </a:rPr>
              <a:t>Promosaun</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DNPAC ) </a:t>
            </a:r>
            <a:endParaRPr lang="en-US" sz="800" dirty="0">
              <a:latin typeface="Sitka Heading" pitchFamily="2" charset="0"/>
            </a:endParaRPr>
          </a:p>
          <a:p>
            <a:r>
              <a:rPr lang="en-US" sz="800" i="1" dirty="0" err="1">
                <a:latin typeface="Sitka Heading" pitchFamily="2" charset="0"/>
              </a:rPr>
              <a:t>Formasaun</a:t>
            </a:r>
            <a:r>
              <a:rPr lang="en-US" sz="800" i="1" dirty="0">
                <a:latin typeface="Sitka Heading" pitchFamily="2" charset="0"/>
              </a:rPr>
              <a:t> : </a:t>
            </a:r>
            <a:r>
              <a:rPr lang="en-US" sz="800" i="1" dirty="0" err="1">
                <a:latin typeface="Sitka Heading" pitchFamily="2" charset="0"/>
              </a:rPr>
              <a:t>Escultura</a:t>
            </a:r>
            <a:r>
              <a:rPr lang="en-US" sz="800" i="1" dirty="0">
                <a:latin typeface="Sitka Heading" pitchFamily="2" charset="0"/>
              </a:rPr>
              <a:t> / </a:t>
            </a:r>
            <a:r>
              <a:rPr lang="en-US" sz="800" i="1" dirty="0" err="1">
                <a:latin typeface="Sitka Heading" pitchFamily="2" charset="0"/>
              </a:rPr>
              <a:t>Badain</a:t>
            </a:r>
            <a:r>
              <a:rPr lang="en-US" sz="800" i="1" dirty="0">
                <a:latin typeface="Sitka Heading" pitchFamily="2" charset="0"/>
              </a:rPr>
              <a:t> </a:t>
            </a:r>
            <a:r>
              <a:rPr lang="en-US" sz="800" i="1" dirty="0" err="1">
                <a:latin typeface="Sitka Heading" pitchFamily="2" charset="0"/>
              </a:rPr>
              <a:t>Makerek</a:t>
            </a:r>
            <a:r>
              <a:rPr lang="en-US" sz="800" i="1" dirty="0">
                <a:latin typeface="Sitka Heading" pitchFamily="2" charset="0"/>
              </a:rPr>
              <a:t>, </a:t>
            </a:r>
            <a:r>
              <a:rPr lang="en-US" sz="800" i="1" dirty="0" err="1">
                <a:latin typeface="Sitka Heading" pitchFamily="2" charset="0"/>
              </a:rPr>
              <a:t>Municipio</a:t>
            </a:r>
            <a:r>
              <a:rPr lang="en-US" sz="800" i="1" dirty="0">
                <a:latin typeface="Sitka Heading" pitchFamily="2" charset="0"/>
              </a:rPr>
              <a:t> </a:t>
            </a:r>
            <a:r>
              <a:rPr lang="en-US" sz="800" i="1" dirty="0" err="1">
                <a:latin typeface="Sitka Heading" pitchFamily="2" charset="0"/>
              </a:rPr>
              <a:t>Manufahi</a:t>
            </a:r>
            <a:r>
              <a:rPr lang="en-US" sz="800" i="1" dirty="0">
                <a:latin typeface="Sitka Heading" pitchFamily="2" charset="0"/>
              </a:rPr>
              <a:t> ; </a:t>
            </a:r>
            <a:r>
              <a:rPr lang="en-US" sz="800" i="1" dirty="0" err="1">
                <a:latin typeface="Sitka Heading" pitchFamily="2" charset="0"/>
              </a:rPr>
              <a:t>Hakerek</a:t>
            </a:r>
            <a:r>
              <a:rPr lang="en-US" sz="800" i="1" dirty="0">
                <a:latin typeface="Sitka Heading" pitchFamily="2" charset="0"/>
              </a:rPr>
              <a:t> </a:t>
            </a:r>
            <a:r>
              <a:rPr lang="en-US" sz="800" i="1" dirty="0" err="1">
                <a:latin typeface="Sitka Heading" pitchFamily="2" charset="0"/>
              </a:rPr>
              <a:t>Amorino</a:t>
            </a:r>
            <a:r>
              <a:rPr lang="en-US" sz="800" i="1" dirty="0">
                <a:latin typeface="Sitka Heading" pitchFamily="2" charset="0"/>
              </a:rPr>
              <a:t> da Costa Mendes </a:t>
            </a:r>
            <a:r>
              <a:rPr lang="en-US" sz="800" i="1" dirty="0" err="1">
                <a:latin typeface="Sitka Heading" pitchFamily="2" charset="0"/>
              </a:rPr>
              <a:t>Sarmento</a:t>
            </a:r>
            <a:r>
              <a:rPr lang="en-US" sz="800" i="1" dirty="0">
                <a:latin typeface="Sitka Heading" pitchFamily="2" charset="0"/>
              </a:rPr>
              <a:t> </a:t>
            </a:r>
            <a:endParaRPr lang="en-US" sz="800" dirty="0">
              <a:latin typeface="Sitka Heading" pitchFamily="2" charset="0"/>
            </a:endParaRPr>
          </a:p>
          <a:p>
            <a:endParaRPr lang="en-US" sz="2000" dirty="0" smtClean="0">
              <a:ln w="13462">
                <a:solidFill>
                  <a:srgbClr val="92D050"/>
                </a:solidFill>
                <a:prstDash val="solid"/>
              </a:ln>
              <a:latin typeface="Gill Sans Ultra Bold" panose="020B0A02020104020203" pitchFamily="34" charset="0"/>
              <a:cs typeface="Times New Roman" panose="02020603050405020304" pitchFamily="18" charset="0"/>
            </a:endParaRPr>
          </a:p>
          <a:p>
            <a:endParaRPr lang="en-US" dirty="0">
              <a:ln>
                <a:solidFill>
                  <a:srgbClr val="92D050"/>
                </a:solidFill>
              </a:ln>
              <a:latin typeface="Gill Sans Ultra Bold" panose="020B0A02020104020203" pitchFamily="34" charset="0"/>
            </a:endParaRPr>
          </a:p>
        </p:txBody>
      </p:sp>
      <p:sp>
        <p:nvSpPr>
          <p:cNvPr id="8" name="Rectangle 1"/>
          <p:cNvSpPr>
            <a:spLocks noChangeArrowheads="1"/>
          </p:cNvSpPr>
          <p:nvPr/>
        </p:nvSpPr>
        <p:spPr bwMode="auto">
          <a:xfrm>
            <a:off x="10307360" y="6497874"/>
            <a:ext cx="1795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1pPr>
            <a:lvl2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2pPr>
            <a:lvl3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3pPr>
            <a:lvl4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4pPr>
            <a:lvl5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5pPr>
            <a:lvl6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6pPr>
            <a:lvl7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7pPr>
            <a:lvl8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8pPr>
            <a:lvl9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tab pos="2971800" algn="ctr"/>
                <a:tab pos="5943600" algn="r"/>
              </a:tabLst>
            </a:pP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Che</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arino</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lara</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82 ( 82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Manufuik</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Lian</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4264112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166957" y="2019993"/>
            <a:ext cx="2883130" cy="420907"/>
          </a:xfrm>
        </p:spPr>
        <p:txBody>
          <a:bodyPr/>
          <a:lstStyle/>
          <a:p>
            <a:r>
              <a:rPr lang="en-US"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b.  </a:t>
            </a:r>
            <a:r>
              <a:rPr lang="en-US" b="1"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Martilu</a:t>
            </a:r>
            <a:r>
              <a:rPr lang="en-US"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escultura</a:t>
            </a:r>
            <a:r>
              <a:rPr lang="en-US"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8" name="Content Placeholder 7" descr="Palu Kayu Padat Beech Palu Ukir Palu Tangan Palu Aksesori ..."/>
          <p:cNvPicPr>
            <a:picLocks noGrp="1"/>
          </p:cNvPicPr>
          <p:nvPr>
            <p:ph sz="half" idx="2"/>
          </p:nvPr>
        </p:nvPicPr>
        <p:blipFill rotWithShape="1">
          <a:blip r:embed="rId2">
            <a:extLst>
              <a:ext uri="{28A0092B-C50C-407E-A947-70E740481C1C}">
                <a14:useLocalDpi xmlns:a14="http://schemas.microsoft.com/office/drawing/2010/main" val="0"/>
              </a:ext>
            </a:extLst>
          </a:blip>
          <a:srcRect l="5172" t="20170" r="5224" b="15316"/>
          <a:stretch/>
        </p:blipFill>
        <p:spPr bwMode="auto">
          <a:xfrm>
            <a:off x="2485504" y="2227812"/>
            <a:ext cx="4330585" cy="3129840"/>
          </a:xfrm>
          <a:prstGeom prst="rect">
            <a:avLst/>
          </a:prstGeom>
          <a:noFill/>
          <a:ln>
            <a:noFill/>
          </a:ln>
          <a:extLst>
            <a:ext uri="{53640926-AAD7-44D8-BBD7-CCE9431645EC}">
              <a14:shadowObscured xmlns:a14="http://schemas.microsoft.com/office/drawing/2010/main"/>
            </a:ext>
          </a:extLst>
        </p:spPr>
      </p:pic>
      <p:sp>
        <p:nvSpPr>
          <p:cNvPr id="6" name="Content Placeholder 5"/>
          <p:cNvSpPr>
            <a:spLocks noGrp="1"/>
          </p:cNvSpPr>
          <p:nvPr>
            <p:ph sz="quarter" idx="4"/>
          </p:nvPr>
        </p:nvSpPr>
        <p:spPr/>
        <p:txBody>
          <a:bodyPr>
            <a:normAutofit fontScale="77500" lnSpcReduction="20000"/>
          </a:bodyPr>
          <a:lstStyle/>
          <a:p>
            <a:pPr>
              <a:lnSpc>
                <a:spcPct val="107000"/>
              </a:lnSpc>
              <a:spcAft>
                <a:spcPts val="800"/>
              </a:spcAft>
            </a:pP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martilu</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nudar</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komponente</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ida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ne’eb’e</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uza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hodi</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baku</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objetu</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ruma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ne’ebé</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dala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barak</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uza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hodi</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baku</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pregu</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ulun,hadaia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objetu</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ruma,baku</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kaleng</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uma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nian,lori</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tuku</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besi</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no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seluk</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tan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núne’e</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martilu</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ema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halo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tuir</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nia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funsaun</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objetu</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ne’ebé</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iha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Martilu</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iha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oi</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oin,martilu</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balu</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utuliza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ba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baku</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pregu</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martilu</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Prego/Nail Hammer  )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balu</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ita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utuliza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hodi</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baku</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fatuk</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bodem</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/stone / head hammer )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martilu</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Plastiku</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 Resin Hammer ), no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seluk</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tan</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maibe</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iha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ne’e</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wainhira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ita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koalia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kona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ba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martilu</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escultura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katak</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martilu</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halo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husi</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nudar</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komponente</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matrial</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escultura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nian</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ne’ebé</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utuliza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hodi</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baku</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pahat</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ulun</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iha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tempo halo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ornamentu</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makerek</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9" name="Subtitle 2"/>
          <p:cNvSpPr txBox="1">
            <a:spLocks/>
          </p:cNvSpPr>
          <p:nvPr/>
        </p:nvSpPr>
        <p:spPr>
          <a:xfrm>
            <a:off x="1357323" y="6260961"/>
            <a:ext cx="5020888" cy="473825"/>
          </a:xfrm>
          <a:prstGeom prst="rect">
            <a:avLst/>
          </a:prstGeom>
        </p:spPr>
        <p:txBody>
          <a:bodyPr vert="horz" lIns="91440" tIns="45720" rIns="91440" bIns="45720" rtlCol="0" anchor="t">
            <a:normAutofit/>
            <a:scene3d>
              <a:camera prst="orthographicFront"/>
              <a:lightRig rig="threePt" dir="t"/>
            </a:scene3d>
            <a:sp3d extrusionH="57150">
              <a:bevelT w="38100" h="38100" prst="relaxedInset"/>
            </a:sp3d>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800" i="1" dirty="0" err="1" smtClean="0">
                <a:latin typeface="Sitka Heading" pitchFamily="2" charset="0"/>
              </a:rPr>
              <a:t>Secretara</a:t>
            </a:r>
            <a:r>
              <a:rPr lang="en-US" sz="800" i="1" dirty="0" smtClean="0">
                <a:latin typeface="Sitka Heading" pitchFamily="2" charset="0"/>
              </a:rPr>
              <a:t> </a:t>
            </a:r>
            <a:r>
              <a:rPr lang="en-US" sz="800" i="1" dirty="0">
                <a:latin typeface="Sitka Heading" pitchFamily="2" charset="0"/>
              </a:rPr>
              <a:t>de </a:t>
            </a:r>
            <a:r>
              <a:rPr lang="en-US" sz="800" i="1" dirty="0" err="1">
                <a:latin typeface="Sitka Heading" pitchFamily="2" charset="0"/>
              </a:rPr>
              <a:t>estado</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SEAC ), </a:t>
            </a:r>
            <a:r>
              <a:rPr lang="en-US" sz="800" i="1" dirty="0" err="1">
                <a:latin typeface="Sitka Heading" pitchFamily="2" charset="0"/>
              </a:rPr>
              <a:t>Diresaun</a:t>
            </a:r>
            <a:r>
              <a:rPr lang="en-US" sz="800" i="1" dirty="0">
                <a:latin typeface="Sitka Heading" pitchFamily="2" charset="0"/>
              </a:rPr>
              <a:t> </a:t>
            </a:r>
            <a:r>
              <a:rPr lang="en-US" sz="800" i="1" dirty="0" err="1">
                <a:latin typeface="Sitka Heading" pitchFamily="2" charset="0"/>
              </a:rPr>
              <a:t>Nasional</a:t>
            </a:r>
            <a:r>
              <a:rPr lang="en-US" sz="800" i="1" dirty="0">
                <a:latin typeface="Sitka Heading" pitchFamily="2" charset="0"/>
              </a:rPr>
              <a:t> </a:t>
            </a:r>
            <a:r>
              <a:rPr lang="en-US" sz="800" i="1" dirty="0" err="1">
                <a:latin typeface="Sitka Heading" pitchFamily="2" charset="0"/>
              </a:rPr>
              <a:t>Promosaun</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DNPAC ) </a:t>
            </a:r>
            <a:endParaRPr lang="en-US" sz="800" dirty="0">
              <a:latin typeface="Sitka Heading" pitchFamily="2" charset="0"/>
            </a:endParaRPr>
          </a:p>
          <a:p>
            <a:r>
              <a:rPr lang="en-US" sz="800" i="1" dirty="0" err="1">
                <a:latin typeface="Sitka Heading" pitchFamily="2" charset="0"/>
              </a:rPr>
              <a:t>Formasaun</a:t>
            </a:r>
            <a:r>
              <a:rPr lang="en-US" sz="800" i="1" dirty="0">
                <a:latin typeface="Sitka Heading" pitchFamily="2" charset="0"/>
              </a:rPr>
              <a:t> : </a:t>
            </a:r>
            <a:r>
              <a:rPr lang="en-US" sz="800" i="1" dirty="0" err="1">
                <a:latin typeface="Sitka Heading" pitchFamily="2" charset="0"/>
              </a:rPr>
              <a:t>Escultura</a:t>
            </a:r>
            <a:r>
              <a:rPr lang="en-US" sz="800" i="1" dirty="0">
                <a:latin typeface="Sitka Heading" pitchFamily="2" charset="0"/>
              </a:rPr>
              <a:t> / </a:t>
            </a:r>
            <a:r>
              <a:rPr lang="en-US" sz="800" i="1" dirty="0" err="1">
                <a:latin typeface="Sitka Heading" pitchFamily="2" charset="0"/>
              </a:rPr>
              <a:t>Badain</a:t>
            </a:r>
            <a:r>
              <a:rPr lang="en-US" sz="800" i="1" dirty="0">
                <a:latin typeface="Sitka Heading" pitchFamily="2" charset="0"/>
              </a:rPr>
              <a:t> </a:t>
            </a:r>
            <a:r>
              <a:rPr lang="en-US" sz="800" i="1" dirty="0" err="1">
                <a:latin typeface="Sitka Heading" pitchFamily="2" charset="0"/>
              </a:rPr>
              <a:t>Makerek</a:t>
            </a:r>
            <a:r>
              <a:rPr lang="en-US" sz="800" i="1" dirty="0">
                <a:latin typeface="Sitka Heading" pitchFamily="2" charset="0"/>
              </a:rPr>
              <a:t>, </a:t>
            </a:r>
            <a:r>
              <a:rPr lang="en-US" sz="800" i="1" dirty="0" err="1">
                <a:latin typeface="Sitka Heading" pitchFamily="2" charset="0"/>
              </a:rPr>
              <a:t>Municipio</a:t>
            </a:r>
            <a:r>
              <a:rPr lang="en-US" sz="800" i="1" dirty="0">
                <a:latin typeface="Sitka Heading" pitchFamily="2" charset="0"/>
              </a:rPr>
              <a:t> </a:t>
            </a:r>
            <a:r>
              <a:rPr lang="en-US" sz="800" i="1" dirty="0" err="1">
                <a:latin typeface="Sitka Heading" pitchFamily="2" charset="0"/>
              </a:rPr>
              <a:t>Manufahi</a:t>
            </a:r>
            <a:r>
              <a:rPr lang="en-US" sz="800" i="1" dirty="0">
                <a:latin typeface="Sitka Heading" pitchFamily="2" charset="0"/>
              </a:rPr>
              <a:t> ; </a:t>
            </a:r>
            <a:r>
              <a:rPr lang="en-US" sz="800" i="1" dirty="0" err="1">
                <a:latin typeface="Sitka Heading" pitchFamily="2" charset="0"/>
              </a:rPr>
              <a:t>Hakerek</a:t>
            </a:r>
            <a:r>
              <a:rPr lang="en-US" sz="800" i="1" dirty="0">
                <a:latin typeface="Sitka Heading" pitchFamily="2" charset="0"/>
              </a:rPr>
              <a:t> </a:t>
            </a:r>
            <a:r>
              <a:rPr lang="en-US" sz="800" i="1" dirty="0" err="1">
                <a:latin typeface="Sitka Heading" pitchFamily="2" charset="0"/>
              </a:rPr>
              <a:t>Amorino</a:t>
            </a:r>
            <a:r>
              <a:rPr lang="en-US" sz="800" i="1" dirty="0">
                <a:latin typeface="Sitka Heading" pitchFamily="2" charset="0"/>
              </a:rPr>
              <a:t> da Costa Mendes </a:t>
            </a:r>
            <a:r>
              <a:rPr lang="en-US" sz="800" i="1" dirty="0" err="1">
                <a:latin typeface="Sitka Heading" pitchFamily="2" charset="0"/>
              </a:rPr>
              <a:t>Sarmento</a:t>
            </a:r>
            <a:r>
              <a:rPr lang="en-US" sz="800" i="1" dirty="0">
                <a:latin typeface="Sitka Heading" pitchFamily="2" charset="0"/>
              </a:rPr>
              <a:t> </a:t>
            </a:r>
            <a:endParaRPr lang="en-US" sz="800" dirty="0">
              <a:latin typeface="Sitka Heading" pitchFamily="2" charset="0"/>
            </a:endParaRPr>
          </a:p>
          <a:p>
            <a:endParaRPr lang="en-US" sz="2000" dirty="0" smtClean="0">
              <a:ln w="13462">
                <a:solidFill>
                  <a:srgbClr val="92D050"/>
                </a:solidFill>
                <a:prstDash val="solid"/>
              </a:ln>
              <a:latin typeface="Gill Sans Ultra Bold" panose="020B0A02020104020203" pitchFamily="34" charset="0"/>
              <a:cs typeface="Times New Roman" panose="02020603050405020304" pitchFamily="18" charset="0"/>
            </a:endParaRPr>
          </a:p>
          <a:p>
            <a:endParaRPr lang="en-US" dirty="0">
              <a:ln>
                <a:solidFill>
                  <a:srgbClr val="92D050"/>
                </a:solidFill>
              </a:ln>
              <a:latin typeface="Gill Sans Ultra Bold" panose="020B0A02020104020203" pitchFamily="34" charset="0"/>
            </a:endParaRPr>
          </a:p>
        </p:txBody>
      </p:sp>
      <p:sp>
        <p:nvSpPr>
          <p:cNvPr id="10" name="Rectangle 1"/>
          <p:cNvSpPr>
            <a:spLocks noChangeArrowheads="1"/>
          </p:cNvSpPr>
          <p:nvPr/>
        </p:nvSpPr>
        <p:spPr bwMode="auto">
          <a:xfrm>
            <a:off x="10307360" y="6497874"/>
            <a:ext cx="1795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1pPr>
            <a:lvl2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2pPr>
            <a:lvl3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3pPr>
            <a:lvl4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4pPr>
            <a:lvl5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5pPr>
            <a:lvl6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6pPr>
            <a:lvl7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7pPr>
            <a:lvl8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8pPr>
            <a:lvl9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tab pos="2971800" algn="ctr"/>
                <a:tab pos="5943600" algn="r"/>
              </a:tabLst>
            </a:pP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Che</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arino</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lara</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82 ( 82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Manufuik</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Lian</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594734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fltVal val="0"/>
                                          </p:val>
                                        </p:tav>
                                        <p:tav tm="100000">
                                          <p:val>
                                            <p:strVal val="#ppt_w"/>
                                          </p:val>
                                        </p:tav>
                                      </p:tavLst>
                                    </p:anim>
                                    <p:anim calcmode="lin" valueType="num">
                                      <p:cBhvr>
                                        <p:cTn id="15" dur="1000" fill="hold"/>
                                        <p:tgtEl>
                                          <p:spTgt spid="8"/>
                                        </p:tgtEl>
                                        <p:attrNameLst>
                                          <p:attrName>ppt_h</p:attrName>
                                        </p:attrNameLst>
                                      </p:cBhvr>
                                      <p:tavLst>
                                        <p:tav tm="0">
                                          <p:val>
                                            <p:fltVal val="0"/>
                                          </p:val>
                                        </p:tav>
                                        <p:tav tm="100000">
                                          <p:val>
                                            <p:strVal val="#ppt_h"/>
                                          </p:val>
                                        </p:tav>
                                      </p:tavLst>
                                    </p:anim>
                                    <p:anim calcmode="lin" valueType="num">
                                      <p:cBhvr>
                                        <p:cTn id="16" dur="1000" fill="hold"/>
                                        <p:tgtEl>
                                          <p:spTgt spid="8"/>
                                        </p:tgtEl>
                                        <p:attrNameLst>
                                          <p:attrName>style.rotation</p:attrName>
                                        </p:attrNameLst>
                                      </p:cBhvr>
                                      <p:tavLst>
                                        <p:tav tm="0">
                                          <p:val>
                                            <p:fltVal val="90"/>
                                          </p:val>
                                        </p:tav>
                                        <p:tav tm="100000">
                                          <p:val>
                                            <p:fltVal val="0"/>
                                          </p:val>
                                        </p:tav>
                                      </p:tavLst>
                                    </p:anim>
                                    <p:animEffect transition="in" filter="fade">
                                      <p:cBhvr>
                                        <p:cTn id="17" dur="1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 calcmode="lin" valueType="num">
                                      <p:cBhvr>
                                        <p:cTn id="22"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23"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24" dur="500"/>
                                        <p:tgtEl>
                                          <p:spTgt spid="6">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6">
                                            <p:txEl>
                                              <p:pRg st="1" end="1"/>
                                            </p:txEl>
                                          </p:spTgt>
                                        </p:tgtEl>
                                        <p:attrNameLst>
                                          <p:attrName>style.visibility</p:attrName>
                                        </p:attrNameLst>
                                      </p:cBhvr>
                                      <p:to>
                                        <p:strVal val="visible"/>
                                      </p:to>
                                    </p:set>
                                    <p:anim calcmode="lin" valueType="num">
                                      <p:cBhvr>
                                        <p:cTn id="29"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30"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31" dur="500"/>
                                        <p:tgtEl>
                                          <p:spTgt spid="6">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6">
                                            <p:txEl>
                                              <p:pRg st="2" end="2"/>
                                            </p:txEl>
                                          </p:spTgt>
                                        </p:tgtEl>
                                        <p:attrNameLst>
                                          <p:attrName>style.visibility</p:attrName>
                                        </p:attrNameLst>
                                      </p:cBhvr>
                                      <p:to>
                                        <p:strVal val="visible"/>
                                      </p:to>
                                    </p:set>
                                    <p:anim calcmode="lin" valueType="num">
                                      <p:cBhvr>
                                        <p:cTn id="36"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37"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38"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5282" y="654355"/>
            <a:ext cx="4762900" cy="1331125"/>
          </a:xfrm>
        </p:spPr>
        <p:txBody>
          <a:bodyPr>
            <a:noAutofit/>
          </a:bodyPr>
          <a:lstStyle/>
          <a:p>
            <a:r>
              <a:rPr lang="en-US" sz="1800" b="1" dirty="0" err="1"/>
              <a:t>kado</a:t>
            </a:r>
            <a:r>
              <a:rPr lang="en-US" sz="1800" b="1" dirty="0"/>
              <a:t> </a:t>
            </a:r>
            <a:r>
              <a:rPr lang="en-US" sz="1800" b="1" dirty="0" err="1"/>
              <a:t>escultura</a:t>
            </a:r>
            <a:r>
              <a:rPr lang="en-US" sz="1800" b="1" dirty="0"/>
              <a:t> </a:t>
            </a:r>
            <a:r>
              <a:rPr lang="en-US" sz="1800" b="1" dirty="0" err="1"/>
              <a:t>iha</a:t>
            </a:r>
            <a:r>
              <a:rPr lang="en-US" sz="1800" b="1" dirty="0"/>
              <a:t> </a:t>
            </a:r>
            <a:r>
              <a:rPr lang="en-US" sz="1800" b="1" dirty="0" err="1"/>
              <a:t>oin</a:t>
            </a:r>
            <a:r>
              <a:rPr lang="en-US" sz="1800" b="1" dirty="0"/>
              <a:t> </a:t>
            </a:r>
            <a:r>
              <a:rPr lang="en-US" sz="1800" b="1" dirty="0" err="1"/>
              <a:t>rua</a:t>
            </a:r>
            <a:r>
              <a:rPr lang="en-US" sz="1800" b="1" dirty="0"/>
              <a:t>, </a:t>
            </a:r>
            <a:r>
              <a:rPr lang="en-US" sz="1800" b="1" dirty="0" err="1"/>
              <a:t>kado</a:t>
            </a:r>
            <a:r>
              <a:rPr lang="en-US" sz="1800" b="1" dirty="0"/>
              <a:t> </a:t>
            </a:r>
            <a:r>
              <a:rPr lang="en-US" sz="1800" b="1" dirty="0" err="1"/>
              <a:t>escultura</a:t>
            </a:r>
            <a:r>
              <a:rPr lang="en-US" sz="1800" b="1" dirty="0"/>
              <a:t> manual no </a:t>
            </a:r>
            <a:r>
              <a:rPr lang="en-US" sz="1800" b="1" dirty="0" err="1"/>
              <a:t>kado</a:t>
            </a:r>
            <a:r>
              <a:rPr lang="en-US" sz="1800" b="1" dirty="0"/>
              <a:t> </a:t>
            </a:r>
            <a:r>
              <a:rPr lang="en-US" sz="1800" b="1" dirty="0" err="1"/>
              <a:t>escultura</a:t>
            </a:r>
            <a:r>
              <a:rPr lang="en-US" sz="1800" b="1" dirty="0"/>
              <a:t> </a:t>
            </a:r>
            <a:r>
              <a:rPr lang="en-US" sz="1800" b="1" dirty="0" err="1"/>
              <a:t>energia</a:t>
            </a:r>
            <a:r>
              <a:rPr lang="en-US" sz="1800" b="1" dirty="0"/>
              <a:t> </a:t>
            </a:r>
            <a:r>
              <a:rPr lang="en-US" sz="1800" b="1" dirty="0" err="1"/>
              <a:t>eletrisidade</a:t>
            </a:r>
            <a:r>
              <a:rPr lang="en-US" sz="3200" dirty="0"/>
              <a:t/>
            </a:r>
            <a:br>
              <a:rPr lang="en-US" sz="3200" dirty="0"/>
            </a:br>
            <a:r>
              <a:rPr lang="en-US" sz="3200" dirty="0"/>
              <a:t/>
            </a:r>
            <a:br>
              <a:rPr lang="en-US" sz="3200" dirty="0"/>
            </a:br>
            <a:endParaRPr lang="en-US" sz="3200" dirty="0"/>
          </a:p>
        </p:txBody>
      </p:sp>
      <p:sp>
        <p:nvSpPr>
          <p:cNvPr id="3" name="Text Placeholder 2"/>
          <p:cNvSpPr>
            <a:spLocks noGrp="1"/>
          </p:cNvSpPr>
          <p:nvPr>
            <p:ph type="body" idx="1"/>
          </p:nvPr>
        </p:nvSpPr>
        <p:spPr>
          <a:xfrm>
            <a:off x="1615311" y="47848"/>
            <a:ext cx="3992732" cy="576262"/>
          </a:xfrm>
        </p:spPr>
        <p:txBody>
          <a:bodyPr/>
          <a:lstStyle/>
          <a:p>
            <a:r>
              <a:rPr lang="en-US" b="1" dirty="0"/>
              <a:t>c. </a:t>
            </a:r>
            <a:r>
              <a:rPr lang="en-US" b="1" dirty="0" err="1"/>
              <a:t>kado</a:t>
            </a:r>
            <a:r>
              <a:rPr lang="en-US" b="1" dirty="0"/>
              <a:t> </a:t>
            </a:r>
            <a:r>
              <a:rPr lang="en-US" b="1" dirty="0" err="1"/>
              <a:t>Escultura</a:t>
            </a:r>
            <a:r>
              <a:rPr lang="en-US" b="1" dirty="0"/>
              <a:t> </a:t>
            </a:r>
            <a:endParaRPr lang="en-US" dirty="0"/>
          </a:p>
        </p:txBody>
      </p:sp>
      <p:sp>
        <p:nvSpPr>
          <p:cNvPr id="4" name="Content Placeholder 3"/>
          <p:cNvSpPr>
            <a:spLocks noGrp="1"/>
          </p:cNvSpPr>
          <p:nvPr>
            <p:ph sz="half" idx="2"/>
          </p:nvPr>
        </p:nvSpPr>
        <p:spPr>
          <a:xfrm>
            <a:off x="2005282" y="2071910"/>
            <a:ext cx="3447868" cy="3023792"/>
          </a:xfrm>
        </p:spPr>
        <p:txBody>
          <a:bodyPr>
            <a:normAutofit fontScale="92500" lnSpcReduction="20000"/>
          </a:bodyPr>
          <a:lstStyle/>
          <a:p>
            <a:r>
              <a:rPr lang="en-US" dirty="0" err="1"/>
              <a:t>kado</a:t>
            </a:r>
            <a:r>
              <a:rPr lang="en-US" dirty="0"/>
              <a:t> </a:t>
            </a:r>
            <a:r>
              <a:rPr lang="en-US" dirty="0" err="1"/>
              <a:t>escultura</a:t>
            </a:r>
            <a:r>
              <a:rPr lang="en-US" dirty="0"/>
              <a:t> </a:t>
            </a:r>
            <a:r>
              <a:rPr lang="en-US" dirty="0" err="1"/>
              <a:t>katak</a:t>
            </a:r>
            <a:r>
              <a:rPr lang="en-US" dirty="0"/>
              <a:t> </a:t>
            </a:r>
            <a:r>
              <a:rPr lang="en-US" dirty="0" err="1"/>
              <a:t>komponente</a:t>
            </a:r>
            <a:r>
              <a:rPr lang="en-US" dirty="0"/>
              <a:t> </a:t>
            </a:r>
            <a:r>
              <a:rPr lang="en-US" dirty="0" err="1"/>
              <a:t>ida</a:t>
            </a:r>
            <a:r>
              <a:rPr lang="en-US" dirty="0"/>
              <a:t> </a:t>
            </a:r>
            <a:r>
              <a:rPr lang="en-US" dirty="0" err="1"/>
              <a:t>ne’e</a:t>
            </a:r>
            <a:r>
              <a:rPr lang="en-US" dirty="0"/>
              <a:t> </a:t>
            </a:r>
            <a:r>
              <a:rPr lang="en-US" dirty="0" err="1"/>
              <a:t>uza</a:t>
            </a:r>
            <a:r>
              <a:rPr lang="en-US" dirty="0"/>
              <a:t> </a:t>
            </a:r>
            <a:r>
              <a:rPr lang="en-US" dirty="0" err="1"/>
              <a:t>hodi</a:t>
            </a:r>
            <a:r>
              <a:rPr lang="en-US" dirty="0"/>
              <a:t> </a:t>
            </a:r>
            <a:r>
              <a:rPr lang="en-US" dirty="0" err="1"/>
              <a:t>koa</a:t>
            </a:r>
            <a:r>
              <a:rPr lang="en-US" dirty="0"/>
              <a:t> </a:t>
            </a:r>
            <a:r>
              <a:rPr lang="en-US" dirty="0" err="1"/>
              <a:t>ai</a:t>
            </a:r>
            <a:r>
              <a:rPr lang="en-US" dirty="0"/>
              <a:t> </a:t>
            </a:r>
            <a:r>
              <a:rPr lang="en-US" dirty="0" err="1"/>
              <a:t>ka</a:t>
            </a:r>
            <a:r>
              <a:rPr lang="en-US" dirty="0"/>
              <a:t> Triplex </a:t>
            </a:r>
            <a:r>
              <a:rPr lang="en-US" dirty="0" err="1"/>
              <a:t>ne’ebé</a:t>
            </a:r>
            <a:r>
              <a:rPr lang="en-US" dirty="0"/>
              <a:t> ideal </a:t>
            </a:r>
            <a:r>
              <a:rPr lang="en-US" dirty="0" err="1"/>
              <a:t>tuir</a:t>
            </a:r>
            <a:r>
              <a:rPr lang="en-US" dirty="0"/>
              <a:t> </a:t>
            </a:r>
            <a:r>
              <a:rPr lang="en-US" dirty="0" err="1"/>
              <a:t>ita</a:t>
            </a:r>
            <a:r>
              <a:rPr lang="en-US" dirty="0"/>
              <a:t> </a:t>
            </a:r>
            <a:r>
              <a:rPr lang="en-US" dirty="0" err="1"/>
              <a:t>liman</a:t>
            </a:r>
            <a:r>
              <a:rPr lang="en-US" dirty="0"/>
              <a:t> </a:t>
            </a:r>
            <a:r>
              <a:rPr lang="en-US" dirty="0" err="1"/>
              <a:t>badain</a:t>
            </a:r>
            <a:r>
              <a:rPr lang="en-US" dirty="0"/>
              <a:t> </a:t>
            </a:r>
            <a:r>
              <a:rPr lang="en-US" dirty="0" err="1"/>
              <a:t>sira</a:t>
            </a:r>
            <a:r>
              <a:rPr lang="en-US" dirty="0"/>
              <a:t> </a:t>
            </a:r>
            <a:r>
              <a:rPr lang="en-US" dirty="0" err="1"/>
              <a:t>nia</a:t>
            </a:r>
            <a:r>
              <a:rPr lang="en-US" dirty="0"/>
              <a:t> </a:t>
            </a:r>
            <a:r>
              <a:rPr lang="en-US" dirty="0" err="1"/>
              <a:t>necisidade</a:t>
            </a:r>
            <a:r>
              <a:rPr lang="en-US" dirty="0"/>
              <a:t>. ho </a:t>
            </a:r>
            <a:r>
              <a:rPr lang="en-US" dirty="0" err="1"/>
              <a:t>liman</a:t>
            </a:r>
            <a:r>
              <a:rPr lang="en-US" dirty="0"/>
              <a:t> </a:t>
            </a:r>
            <a:r>
              <a:rPr lang="en-US" dirty="0" err="1"/>
              <a:t>ne’ebé</a:t>
            </a:r>
            <a:r>
              <a:rPr lang="en-US" dirty="0"/>
              <a:t> </a:t>
            </a:r>
            <a:r>
              <a:rPr lang="en-US" dirty="0" err="1"/>
              <a:t>badain</a:t>
            </a:r>
            <a:r>
              <a:rPr lang="en-US" dirty="0"/>
              <a:t> </a:t>
            </a:r>
            <a:r>
              <a:rPr lang="en-US" dirty="0" err="1"/>
              <a:t>utuliza</a:t>
            </a:r>
            <a:r>
              <a:rPr lang="en-US" dirty="0"/>
              <a:t> </a:t>
            </a:r>
            <a:r>
              <a:rPr lang="en-US" dirty="0" err="1"/>
              <a:t>hodi</a:t>
            </a:r>
            <a:r>
              <a:rPr lang="en-US" dirty="0"/>
              <a:t> halo </a:t>
            </a:r>
            <a:r>
              <a:rPr lang="en-US" dirty="0" err="1"/>
              <a:t>esculturaka</a:t>
            </a:r>
            <a:r>
              <a:rPr lang="en-US" dirty="0"/>
              <a:t> </a:t>
            </a:r>
            <a:r>
              <a:rPr lang="en-US" dirty="0" err="1"/>
              <a:t>makerek</a:t>
            </a:r>
            <a:r>
              <a:rPr lang="en-US" dirty="0"/>
              <a:t> ho </a:t>
            </a:r>
            <a:r>
              <a:rPr lang="en-US" dirty="0" err="1"/>
              <a:t>fasil,hodi</a:t>
            </a:r>
            <a:r>
              <a:rPr lang="en-US" dirty="0"/>
              <a:t> </a:t>
            </a:r>
            <a:r>
              <a:rPr lang="en-US" dirty="0" err="1"/>
              <a:t>núne’e</a:t>
            </a:r>
            <a:r>
              <a:rPr lang="en-US" dirty="0"/>
              <a:t> </a:t>
            </a:r>
            <a:r>
              <a:rPr lang="en-US" dirty="0" err="1"/>
              <a:t>equipamentu</a:t>
            </a:r>
            <a:r>
              <a:rPr lang="en-US" dirty="0"/>
              <a:t> </a:t>
            </a:r>
            <a:r>
              <a:rPr lang="en-US" dirty="0" err="1"/>
              <a:t>ne’e</a:t>
            </a:r>
            <a:r>
              <a:rPr lang="en-US" dirty="0"/>
              <a:t> serve </a:t>
            </a:r>
            <a:r>
              <a:rPr lang="en-US" dirty="0" err="1"/>
              <a:t>ba</a:t>
            </a:r>
            <a:r>
              <a:rPr lang="en-US" dirty="0"/>
              <a:t> </a:t>
            </a:r>
            <a:r>
              <a:rPr lang="en-US" dirty="0" err="1"/>
              <a:t>liman</a:t>
            </a:r>
            <a:r>
              <a:rPr lang="en-US" dirty="0"/>
              <a:t> </a:t>
            </a:r>
            <a:r>
              <a:rPr lang="en-US" dirty="0" err="1"/>
              <a:t>badain</a:t>
            </a:r>
            <a:r>
              <a:rPr lang="en-US" dirty="0"/>
              <a:t> </a:t>
            </a:r>
            <a:r>
              <a:rPr lang="en-US" dirty="0" err="1"/>
              <a:t>sira</a:t>
            </a:r>
            <a:r>
              <a:rPr lang="en-US" dirty="0"/>
              <a:t> </a:t>
            </a:r>
            <a:r>
              <a:rPr lang="en-US" dirty="0" err="1"/>
              <a:t>utuliza</a:t>
            </a:r>
            <a:r>
              <a:rPr lang="en-US" dirty="0"/>
              <a:t> </a:t>
            </a:r>
            <a:r>
              <a:rPr lang="en-US" dirty="0" err="1"/>
              <a:t>hodi</a:t>
            </a:r>
            <a:r>
              <a:rPr lang="en-US" dirty="0"/>
              <a:t> </a:t>
            </a:r>
            <a:r>
              <a:rPr lang="en-US" dirty="0" err="1"/>
              <a:t>koa</a:t>
            </a:r>
            <a:r>
              <a:rPr lang="en-US" dirty="0"/>
              <a:t> </a:t>
            </a:r>
            <a:r>
              <a:rPr lang="en-US" dirty="0" err="1"/>
              <a:t>tripleks</a:t>
            </a:r>
            <a:r>
              <a:rPr lang="en-US" dirty="0"/>
              <a:t> </a:t>
            </a:r>
            <a:r>
              <a:rPr lang="en-US" dirty="0" err="1"/>
              <a:t>ka</a:t>
            </a:r>
            <a:r>
              <a:rPr lang="en-US" dirty="0"/>
              <a:t> </a:t>
            </a:r>
            <a:r>
              <a:rPr lang="en-US" dirty="0" err="1"/>
              <a:t>ai</a:t>
            </a:r>
            <a:r>
              <a:rPr lang="en-US" dirty="0"/>
              <a:t> </a:t>
            </a:r>
            <a:r>
              <a:rPr lang="en-US" dirty="0" err="1"/>
              <a:t>sai</a:t>
            </a:r>
            <a:r>
              <a:rPr lang="en-US" dirty="0"/>
              <a:t> </a:t>
            </a:r>
            <a:r>
              <a:rPr lang="en-US" dirty="0" err="1"/>
              <a:t>tuir</a:t>
            </a:r>
            <a:r>
              <a:rPr lang="en-US" dirty="0"/>
              <a:t> </a:t>
            </a:r>
            <a:r>
              <a:rPr lang="en-US" dirty="0" err="1"/>
              <a:t>imaginasaun</a:t>
            </a:r>
            <a:endParaRPr lang="en-US" dirty="0"/>
          </a:p>
        </p:txBody>
      </p:sp>
      <p:sp>
        <p:nvSpPr>
          <p:cNvPr id="5" name="Text Placeholder 4"/>
          <p:cNvSpPr>
            <a:spLocks noGrp="1"/>
          </p:cNvSpPr>
          <p:nvPr>
            <p:ph type="body" sz="quarter" idx="3"/>
          </p:nvPr>
        </p:nvSpPr>
        <p:spPr>
          <a:xfrm>
            <a:off x="240716" y="1815020"/>
            <a:ext cx="2879553" cy="314533"/>
          </a:xfrm>
        </p:spPr>
        <p:txBody>
          <a:bodyPr>
            <a:normAutofit fontScale="92500" lnSpcReduction="20000"/>
          </a:bodyPr>
          <a:lstStyle/>
          <a:p>
            <a:pPr lvl="0"/>
            <a:r>
              <a:rPr lang="en-US" sz="1800" b="1" dirty="0" smtClean="0"/>
              <a:t> </a:t>
            </a:r>
            <a:r>
              <a:rPr lang="en-US" sz="1800" b="1" dirty="0" err="1" smtClean="0"/>
              <a:t>kado</a:t>
            </a:r>
            <a:r>
              <a:rPr lang="en-US" sz="1800" b="1" dirty="0" smtClean="0"/>
              <a:t> </a:t>
            </a:r>
            <a:r>
              <a:rPr lang="en-US" sz="1800" b="1" dirty="0" err="1"/>
              <a:t>escultura</a:t>
            </a:r>
            <a:r>
              <a:rPr lang="en-US" sz="1800" b="1" dirty="0"/>
              <a:t> Manual </a:t>
            </a:r>
            <a:endParaRPr lang="en-US" sz="1800" dirty="0"/>
          </a:p>
        </p:txBody>
      </p:sp>
      <p:sp>
        <p:nvSpPr>
          <p:cNvPr id="6" name="Content Placeholder 5"/>
          <p:cNvSpPr>
            <a:spLocks noGrp="1"/>
          </p:cNvSpPr>
          <p:nvPr>
            <p:ph sz="quarter" idx="4"/>
          </p:nvPr>
        </p:nvSpPr>
        <p:spPr>
          <a:xfrm>
            <a:off x="6244244" y="1895648"/>
            <a:ext cx="2234738" cy="406977"/>
          </a:xfrm>
        </p:spPr>
        <p:txBody>
          <a:bodyPr>
            <a:normAutofit/>
          </a:bodyPr>
          <a:lstStyle/>
          <a:p>
            <a:pPr marL="0" lvl="0" indent="0" defTabSz="914400" eaLnBrk="0" fontAlgn="base" hangingPunct="0">
              <a:spcBef>
                <a:spcPct val="0"/>
              </a:spcBef>
              <a:spcAft>
                <a:spcPct val="0"/>
              </a:spcAft>
              <a:buClrTx/>
              <a:buNone/>
            </a:pPr>
            <a:r>
              <a:rPr lang="en-US" b="1"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kado</a:t>
            </a:r>
            <a:r>
              <a:rPr lang="en-US" b="1"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b="1"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escultura</a:t>
            </a:r>
            <a:r>
              <a:rPr lang="en-US" b="1"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b="1"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eletric</a:t>
            </a:r>
            <a:r>
              <a:rPr lang="en-US" b="1"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endParaRPr lang="en-US" dirty="0">
              <a:solidFill>
                <a:srgbClr val="1F1F1F"/>
              </a:solidFill>
              <a:ea typeface="Times New Roman" panose="02020603050405020304" pitchFamily="18" charset="0"/>
            </a:endParaRPr>
          </a:p>
          <a:p>
            <a:endParaRPr lang="en-US" dirty="0"/>
          </a:p>
        </p:txBody>
      </p:sp>
      <p:sp>
        <p:nvSpPr>
          <p:cNvPr id="9" name="Rectangle 5"/>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anose="020B0604020202020204" pitchFamily="34" charset="0"/>
            </a:endParaRPr>
          </a:p>
        </p:txBody>
      </p:sp>
      <p:pic>
        <p:nvPicPr>
          <p:cNvPr id="6148" name="Picture 52" descr="Makita 4329 Mesin Gergaji Ukir Kayu Jigsaw Orbital Ac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905" y="2419300"/>
            <a:ext cx="1514475" cy="1514475"/>
          </a:xfrm>
          <a:prstGeom prst="rect">
            <a:avLst/>
          </a:prstGeom>
          <a:noFill/>
          <a:extLst>
            <a:ext uri="{909E8E84-426E-40DD-AFC4-6F175D3DCCD1}">
              <a14:hiddenFill xmlns:a14="http://schemas.microsoft.com/office/drawing/2010/main">
                <a:solidFill>
                  <a:srgbClr val="FFFFFF"/>
                </a:solidFill>
              </a14:hiddenFill>
            </a:ext>
          </a:extLst>
        </p:spPr>
      </p:pic>
      <p:sp>
        <p:nvSpPr>
          <p:cNvPr id="13" name="Content Placeholder 5"/>
          <p:cNvSpPr txBox="1">
            <a:spLocks/>
          </p:cNvSpPr>
          <p:nvPr/>
        </p:nvSpPr>
        <p:spPr>
          <a:xfrm>
            <a:off x="7568739" y="2302625"/>
            <a:ext cx="3935873" cy="206987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defTabSz="914400" eaLnBrk="0" fontAlgn="base" hangingPunct="0">
              <a:spcBef>
                <a:spcPct val="0"/>
              </a:spcBef>
              <a:spcAft>
                <a:spcPct val="0"/>
              </a:spcAft>
              <a:buClrTx/>
              <a:buFont typeface="Wingdings 3" charset="2"/>
              <a:buNone/>
            </a:pPr>
            <a:r>
              <a:rPr lang="en-US" dirty="0" err="1" smtClean="0">
                <a:solidFill>
                  <a:srgbClr val="1F1F1F"/>
                </a:solidFill>
                <a:latin typeface="Arial" panose="020B0604020202020204" pitchFamily="34" charset="0"/>
                <a:ea typeface="Times New Roman" panose="02020603050405020304" pitchFamily="18" charset="0"/>
              </a:rPr>
              <a:t>kado</a:t>
            </a:r>
            <a:r>
              <a:rPr lang="en-US" dirty="0" smtClean="0">
                <a:solidFill>
                  <a:srgbClr val="1F1F1F"/>
                </a:solidFill>
                <a:latin typeface="Arial" panose="020B0604020202020204" pitchFamily="34" charset="0"/>
                <a:ea typeface="Times New Roman" panose="02020603050405020304" pitchFamily="18" charset="0"/>
              </a:rPr>
              <a:t> </a:t>
            </a:r>
            <a:r>
              <a:rPr lang="en-US" dirty="0" err="1" smtClean="0">
                <a:solidFill>
                  <a:srgbClr val="1F1F1F"/>
                </a:solidFill>
                <a:latin typeface="Arial" panose="020B0604020202020204" pitchFamily="34" charset="0"/>
                <a:ea typeface="Times New Roman" panose="02020603050405020304" pitchFamily="18" charset="0"/>
              </a:rPr>
              <a:t>escultura</a:t>
            </a:r>
            <a:r>
              <a:rPr lang="en-US" dirty="0" smtClean="0">
                <a:solidFill>
                  <a:srgbClr val="1F1F1F"/>
                </a:solidFill>
                <a:latin typeface="Arial" panose="020B0604020202020204" pitchFamily="34" charset="0"/>
                <a:ea typeface="Times New Roman" panose="02020603050405020304" pitchFamily="18" charset="0"/>
              </a:rPr>
              <a:t> </a:t>
            </a:r>
            <a:r>
              <a:rPr lang="en-US" dirty="0" err="1" smtClean="0">
                <a:solidFill>
                  <a:srgbClr val="1F1F1F"/>
                </a:solidFill>
                <a:latin typeface="Arial" panose="020B0604020202020204" pitchFamily="34" charset="0"/>
                <a:ea typeface="Times New Roman" panose="02020603050405020304" pitchFamily="18" charset="0"/>
              </a:rPr>
              <a:t>ida</a:t>
            </a:r>
            <a:r>
              <a:rPr lang="en-US" dirty="0" smtClean="0">
                <a:solidFill>
                  <a:srgbClr val="1F1F1F"/>
                </a:solidFill>
                <a:latin typeface="Arial" panose="020B0604020202020204" pitchFamily="34" charset="0"/>
                <a:ea typeface="Times New Roman" panose="02020603050405020304" pitchFamily="18" charset="0"/>
              </a:rPr>
              <a:t> </a:t>
            </a:r>
            <a:r>
              <a:rPr lang="en-US" dirty="0" err="1" smtClean="0">
                <a:solidFill>
                  <a:srgbClr val="1F1F1F"/>
                </a:solidFill>
                <a:latin typeface="Arial" panose="020B0604020202020204" pitchFamily="34" charset="0"/>
                <a:ea typeface="Times New Roman" panose="02020603050405020304" pitchFamily="18" charset="0"/>
              </a:rPr>
              <a:t>ne’ebé</a:t>
            </a:r>
            <a:r>
              <a:rPr lang="en-US" dirty="0" smtClean="0">
                <a:solidFill>
                  <a:srgbClr val="1F1F1F"/>
                </a:solidFill>
                <a:latin typeface="Arial" panose="020B0604020202020204" pitchFamily="34" charset="0"/>
                <a:ea typeface="Times New Roman" panose="02020603050405020304" pitchFamily="18" charset="0"/>
              </a:rPr>
              <a:t>  </a:t>
            </a:r>
            <a:r>
              <a:rPr lang="en-US" dirty="0" err="1" smtClean="0">
                <a:solidFill>
                  <a:srgbClr val="1F1F1F"/>
                </a:solidFill>
                <a:latin typeface="Arial" panose="020B0604020202020204" pitchFamily="34" charset="0"/>
                <a:ea typeface="Times New Roman" panose="02020603050405020304" pitchFamily="18" charset="0"/>
              </a:rPr>
              <a:t>uza</a:t>
            </a:r>
            <a:r>
              <a:rPr lang="en-US" dirty="0" smtClean="0">
                <a:solidFill>
                  <a:srgbClr val="1F1F1F"/>
                </a:solidFill>
                <a:latin typeface="Arial" panose="020B0604020202020204" pitchFamily="34" charset="0"/>
                <a:ea typeface="Times New Roman" panose="02020603050405020304" pitchFamily="18" charset="0"/>
              </a:rPr>
              <a:t> </a:t>
            </a:r>
            <a:r>
              <a:rPr lang="en-US" dirty="0" err="1" smtClean="0">
                <a:solidFill>
                  <a:srgbClr val="1F1F1F"/>
                </a:solidFill>
                <a:latin typeface="Arial" panose="020B0604020202020204" pitchFamily="34" charset="0"/>
                <a:ea typeface="Times New Roman" panose="02020603050405020304" pitchFamily="18" charset="0"/>
              </a:rPr>
              <a:t>energia</a:t>
            </a:r>
            <a:r>
              <a:rPr lang="en-US" dirty="0" smtClean="0">
                <a:solidFill>
                  <a:srgbClr val="1F1F1F"/>
                </a:solidFill>
                <a:latin typeface="Arial" panose="020B0604020202020204" pitchFamily="34" charset="0"/>
                <a:ea typeface="Times New Roman" panose="02020603050405020304" pitchFamily="18" charset="0"/>
              </a:rPr>
              <a:t> </a:t>
            </a:r>
            <a:r>
              <a:rPr lang="en-US" dirty="0" err="1" smtClean="0">
                <a:solidFill>
                  <a:srgbClr val="1F1F1F"/>
                </a:solidFill>
                <a:latin typeface="Arial" panose="020B0604020202020204" pitchFamily="34" charset="0"/>
                <a:ea typeface="Times New Roman" panose="02020603050405020304" pitchFamily="18" charset="0"/>
              </a:rPr>
              <a:t>eletrica</a:t>
            </a:r>
            <a:r>
              <a:rPr lang="en-US" dirty="0" smtClean="0">
                <a:solidFill>
                  <a:srgbClr val="1F1F1F"/>
                </a:solidFill>
                <a:latin typeface="Arial" panose="020B0604020202020204" pitchFamily="34" charset="0"/>
                <a:ea typeface="Times New Roman" panose="02020603050405020304" pitchFamily="18" charset="0"/>
              </a:rPr>
              <a:t> </a:t>
            </a:r>
            <a:r>
              <a:rPr lang="en-US" dirty="0" err="1" smtClean="0">
                <a:solidFill>
                  <a:srgbClr val="1F1F1F"/>
                </a:solidFill>
                <a:latin typeface="Arial" panose="020B0604020202020204" pitchFamily="34" charset="0"/>
                <a:ea typeface="Times New Roman" panose="02020603050405020304" pitchFamily="18" charset="0"/>
              </a:rPr>
              <a:t>ne’ebé</a:t>
            </a:r>
            <a:r>
              <a:rPr lang="en-US" dirty="0" smtClean="0">
                <a:solidFill>
                  <a:srgbClr val="1F1F1F"/>
                </a:solidFill>
                <a:latin typeface="Arial" panose="020B0604020202020204" pitchFamily="34" charset="0"/>
                <a:ea typeface="Times New Roman" panose="02020603050405020304" pitchFamily="18" charset="0"/>
              </a:rPr>
              <a:t> </a:t>
            </a:r>
            <a:r>
              <a:rPr lang="en-US" dirty="0" err="1" smtClean="0">
                <a:solidFill>
                  <a:srgbClr val="1F1F1F"/>
                </a:solidFill>
                <a:latin typeface="Arial" panose="020B0604020202020204" pitchFamily="34" charset="0"/>
                <a:ea typeface="Times New Roman" panose="02020603050405020304" pitchFamily="18" charset="0"/>
              </a:rPr>
              <a:t>mak</a:t>
            </a:r>
            <a:r>
              <a:rPr lang="en-US" dirty="0" smtClean="0">
                <a:solidFill>
                  <a:srgbClr val="1F1F1F"/>
                </a:solidFill>
                <a:latin typeface="Arial" panose="020B0604020202020204" pitchFamily="34" charset="0"/>
                <a:ea typeface="Times New Roman" panose="02020603050405020304" pitchFamily="18" charset="0"/>
              </a:rPr>
              <a:t> serve </a:t>
            </a:r>
            <a:r>
              <a:rPr lang="en-US" dirty="0" err="1" smtClean="0">
                <a:solidFill>
                  <a:srgbClr val="1F1F1F"/>
                </a:solidFill>
                <a:latin typeface="Arial" panose="020B0604020202020204" pitchFamily="34" charset="0"/>
                <a:ea typeface="Times New Roman" panose="02020603050405020304" pitchFamily="18" charset="0"/>
              </a:rPr>
              <a:t>utuliza</a:t>
            </a:r>
            <a:r>
              <a:rPr lang="en-US" dirty="0" smtClean="0">
                <a:solidFill>
                  <a:srgbClr val="1F1F1F"/>
                </a:solidFill>
                <a:latin typeface="Arial" panose="020B0604020202020204" pitchFamily="34" charset="0"/>
                <a:ea typeface="Times New Roman" panose="02020603050405020304" pitchFamily="18" charset="0"/>
              </a:rPr>
              <a:t>  no </a:t>
            </a:r>
            <a:r>
              <a:rPr lang="en-US" dirty="0" err="1" smtClean="0">
                <a:solidFill>
                  <a:srgbClr val="1F1F1F"/>
                </a:solidFill>
                <a:latin typeface="Arial" panose="020B0604020202020204" pitchFamily="34" charset="0"/>
                <a:ea typeface="Times New Roman" panose="02020603050405020304" pitchFamily="18" charset="0"/>
              </a:rPr>
              <a:t>fasil</a:t>
            </a:r>
            <a:r>
              <a:rPr lang="en-US" dirty="0" smtClean="0">
                <a:solidFill>
                  <a:srgbClr val="1F1F1F"/>
                </a:solidFill>
                <a:latin typeface="Arial" panose="020B0604020202020204" pitchFamily="34" charset="0"/>
                <a:ea typeface="Times New Roman" panose="02020603050405020304" pitchFamily="18" charset="0"/>
              </a:rPr>
              <a:t> </a:t>
            </a:r>
            <a:r>
              <a:rPr lang="en-US" dirty="0" err="1" smtClean="0">
                <a:solidFill>
                  <a:srgbClr val="1F1F1F"/>
                </a:solidFill>
                <a:latin typeface="Arial" panose="020B0604020202020204" pitchFamily="34" charset="0"/>
                <a:ea typeface="Times New Roman" panose="02020603050405020304" pitchFamily="18" charset="0"/>
              </a:rPr>
              <a:t>ba</a:t>
            </a:r>
            <a:r>
              <a:rPr lang="en-US" dirty="0" smtClean="0">
                <a:solidFill>
                  <a:srgbClr val="1F1F1F"/>
                </a:solidFill>
                <a:latin typeface="Arial" panose="020B0604020202020204" pitchFamily="34" charset="0"/>
                <a:ea typeface="Times New Roman" panose="02020603050405020304" pitchFamily="18" charset="0"/>
              </a:rPr>
              <a:t> </a:t>
            </a:r>
            <a:r>
              <a:rPr lang="en-US" dirty="0" err="1" smtClean="0">
                <a:solidFill>
                  <a:srgbClr val="1F1F1F"/>
                </a:solidFill>
                <a:latin typeface="Arial" panose="020B0604020202020204" pitchFamily="34" charset="0"/>
                <a:ea typeface="Times New Roman" panose="02020603050405020304" pitchFamily="18" charset="0"/>
              </a:rPr>
              <a:t>liman</a:t>
            </a:r>
            <a:r>
              <a:rPr lang="en-US" dirty="0" smtClean="0">
                <a:solidFill>
                  <a:srgbClr val="1F1F1F"/>
                </a:solidFill>
                <a:latin typeface="Arial" panose="020B0604020202020204" pitchFamily="34" charset="0"/>
                <a:ea typeface="Times New Roman" panose="02020603050405020304" pitchFamily="18" charset="0"/>
              </a:rPr>
              <a:t> </a:t>
            </a:r>
            <a:r>
              <a:rPr lang="en-US" dirty="0" err="1" smtClean="0">
                <a:solidFill>
                  <a:srgbClr val="1F1F1F"/>
                </a:solidFill>
                <a:latin typeface="Arial" panose="020B0604020202020204" pitchFamily="34" charset="0"/>
                <a:ea typeface="Times New Roman" panose="02020603050405020304" pitchFamily="18" charset="0"/>
              </a:rPr>
              <a:t>badain</a:t>
            </a:r>
            <a:r>
              <a:rPr lang="en-US" dirty="0" smtClean="0">
                <a:solidFill>
                  <a:srgbClr val="1F1F1F"/>
                </a:solidFill>
                <a:latin typeface="Arial" panose="020B0604020202020204" pitchFamily="34" charset="0"/>
                <a:ea typeface="Times New Roman" panose="02020603050405020304" pitchFamily="18" charset="0"/>
              </a:rPr>
              <a:t> </a:t>
            </a:r>
            <a:r>
              <a:rPr lang="en-US" dirty="0" err="1" smtClean="0">
                <a:solidFill>
                  <a:srgbClr val="1F1F1F"/>
                </a:solidFill>
                <a:latin typeface="Arial" panose="020B0604020202020204" pitchFamily="34" charset="0"/>
                <a:ea typeface="Times New Roman" panose="02020603050405020304" pitchFamily="18" charset="0"/>
              </a:rPr>
              <a:t>sira</a:t>
            </a:r>
            <a:r>
              <a:rPr lang="en-US" dirty="0" smtClean="0">
                <a:solidFill>
                  <a:srgbClr val="1F1F1F"/>
                </a:solidFill>
                <a:latin typeface="Arial" panose="020B0604020202020204" pitchFamily="34" charset="0"/>
                <a:ea typeface="Times New Roman" panose="02020603050405020304" pitchFamily="18" charset="0"/>
              </a:rPr>
              <a:t> ho professional </a:t>
            </a:r>
            <a:r>
              <a:rPr lang="en-US" dirty="0" err="1" smtClean="0">
                <a:solidFill>
                  <a:srgbClr val="1F1F1F"/>
                </a:solidFill>
                <a:latin typeface="Arial" panose="020B0604020202020204" pitchFamily="34" charset="0"/>
                <a:ea typeface="Times New Roman" panose="02020603050405020304" pitchFamily="18" charset="0"/>
              </a:rPr>
              <a:t>hodi</a:t>
            </a:r>
            <a:r>
              <a:rPr lang="en-US" dirty="0" smtClean="0">
                <a:solidFill>
                  <a:srgbClr val="1F1F1F"/>
                </a:solidFill>
                <a:latin typeface="Arial" panose="020B0604020202020204" pitchFamily="34" charset="0"/>
                <a:ea typeface="Times New Roman" panose="02020603050405020304" pitchFamily="18" charset="0"/>
              </a:rPr>
              <a:t> </a:t>
            </a:r>
            <a:r>
              <a:rPr lang="en-US" dirty="0" err="1" smtClean="0">
                <a:solidFill>
                  <a:srgbClr val="1F1F1F"/>
                </a:solidFill>
                <a:latin typeface="Arial" panose="020B0604020202020204" pitchFamily="34" charset="0"/>
                <a:ea typeface="Times New Roman" panose="02020603050405020304" pitchFamily="18" charset="0"/>
              </a:rPr>
              <a:t>koa</a:t>
            </a:r>
            <a:r>
              <a:rPr lang="en-US" dirty="0" smtClean="0">
                <a:solidFill>
                  <a:srgbClr val="1F1F1F"/>
                </a:solidFill>
                <a:latin typeface="Arial" panose="020B0604020202020204" pitchFamily="34" charset="0"/>
                <a:ea typeface="Times New Roman" panose="02020603050405020304" pitchFamily="18" charset="0"/>
              </a:rPr>
              <a:t> los, </a:t>
            </a:r>
            <a:r>
              <a:rPr lang="en-US" dirty="0" err="1" smtClean="0">
                <a:solidFill>
                  <a:srgbClr val="1F1F1F"/>
                </a:solidFill>
                <a:latin typeface="Arial" panose="020B0604020202020204" pitchFamily="34" charset="0"/>
                <a:ea typeface="Times New Roman" panose="02020603050405020304" pitchFamily="18" charset="0"/>
              </a:rPr>
              <a:t>kleuk</a:t>
            </a:r>
            <a:r>
              <a:rPr lang="en-US" dirty="0" smtClean="0">
                <a:solidFill>
                  <a:srgbClr val="1F1F1F"/>
                </a:solidFill>
                <a:latin typeface="Arial" panose="020B0604020202020204" pitchFamily="34" charset="0"/>
                <a:ea typeface="Times New Roman" panose="02020603050405020304" pitchFamily="18" charset="0"/>
              </a:rPr>
              <a:t> </a:t>
            </a:r>
            <a:r>
              <a:rPr lang="en-US" dirty="0" err="1" smtClean="0">
                <a:solidFill>
                  <a:srgbClr val="1F1F1F"/>
                </a:solidFill>
                <a:latin typeface="Arial" panose="020B0604020202020204" pitchFamily="34" charset="0"/>
                <a:ea typeface="Times New Roman" panose="02020603050405020304" pitchFamily="18" charset="0"/>
              </a:rPr>
              <a:t>ne’ebé</a:t>
            </a:r>
            <a:r>
              <a:rPr lang="en-US" dirty="0" smtClean="0">
                <a:solidFill>
                  <a:srgbClr val="1F1F1F"/>
                </a:solidFill>
                <a:latin typeface="Arial" panose="020B0604020202020204" pitchFamily="34" charset="0"/>
                <a:ea typeface="Times New Roman" panose="02020603050405020304" pitchFamily="18" charset="0"/>
              </a:rPr>
              <a:t> </a:t>
            </a:r>
            <a:r>
              <a:rPr lang="en-US" dirty="0" err="1" smtClean="0">
                <a:solidFill>
                  <a:srgbClr val="1F1F1F"/>
                </a:solidFill>
                <a:latin typeface="Arial" panose="020B0604020202020204" pitchFamily="34" charset="0"/>
                <a:ea typeface="Times New Roman" panose="02020603050405020304" pitchFamily="18" charset="0"/>
              </a:rPr>
              <a:t>susar</a:t>
            </a:r>
            <a:r>
              <a:rPr lang="en-US" dirty="0" smtClean="0">
                <a:solidFill>
                  <a:srgbClr val="1F1F1F"/>
                </a:solidFill>
                <a:latin typeface="Arial" panose="020B0604020202020204" pitchFamily="34" charset="0"/>
                <a:ea typeface="Times New Roman" panose="02020603050405020304" pitchFamily="18" charset="0"/>
              </a:rPr>
              <a:t> </a:t>
            </a:r>
            <a:r>
              <a:rPr lang="en-US" dirty="0" err="1" smtClean="0">
                <a:solidFill>
                  <a:srgbClr val="1F1F1F"/>
                </a:solidFill>
                <a:latin typeface="Arial" panose="020B0604020202020204" pitchFamily="34" charset="0"/>
                <a:ea typeface="Times New Roman" panose="02020603050405020304" pitchFamily="18" charset="0"/>
              </a:rPr>
              <a:t>iha</a:t>
            </a:r>
            <a:r>
              <a:rPr lang="en-US" dirty="0" smtClean="0">
                <a:solidFill>
                  <a:srgbClr val="1F1F1F"/>
                </a:solidFill>
                <a:latin typeface="Arial" panose="020B0604020202020204" pitchFamily="34" charset="0"/>
                <a:ea typeface="Times New Roman" panose="02020603050405020304" pitchFamily="18" charset="0"/>
              </a:rPr>
              <a:t> </a:t>
            </a:r>
            <a:r>
              <a:rPr lang="en-US" dirty="0" err="1" smtClean="0">
                <a:solidFill>
                  <a:srgbClr val="1F1F1F"/>
                </a:solidFill>
                <a:latin typeface="Arial" panose="020B0604020202020204" pitchFamily="34" charset="0"/>
                <a:ea typeface="Times New Roman" panose="02020603050405020304" pitchFamily="18" charset="0"/>
              </a:rPr>
              <a:t>vida</a:t>
            </a:r>
            <a:r>
              <a:rPr lang="en-US" dirty="0" smtClean="0">
                <a:solidFill>
                  <a:srgbClr val="1F1F1F"/>
                </a:solidFill>
                <a:latin typeface="Arial" panose="020B0604020202020204" pitchFamily="34" charset="0"/>
                <a:ea typeface="Times New Roman" panose="02020603050405020304" pitchFamily="18" charset="0"/>
              </a:rPr>
              <a:t> halo </a:t>
            </a:r>
            <a:r>
              <a:rPr lang="en-US" dirty="0" err="1" smtClean="0">
                <a:solidFill>
                  <a:srgbClr val="1F1F1F"/>
                </a:solidFill>
                <a:latin typeface="Arial" panose="020B0604020202020204" pitchFamily="34" charset="0"/>
                <a:ea typeface="Times New Roman" panose="02020603050405020304" pitchFamily="18" charset="0"/>
              </a:rPr>
              <a:t>makerek</a:t>
            </a:r>
            <a:r>
              <a:rPr lang="en-US" dirty="0" smtClean="0">
                <a:solidFill>
                  <a:srgbClr val="1F1F1F"/>
                </a:solidFill>
                <a:latin typeface="Arial" panose="020B0604020202020204" pitchFamily="34" charset="0"/>
                <a:ea typeface="Times New Roman" panose="02020603050405020304" pitchFamily="18" charset="0"/>
              </a:rPr>
              <a:t> </a:t>
            </a:r>
            <a:r>
              <a:rPr lang="en-US" dirty="0" err="1" smtClean="0">
                <a:solidFill>
                  <a:srgbClr val="1F1F1F"/>
                </a:solidFill>
                <a:latin typeface="Arial" panose="020B0604020202020204" pitchFamily="34" charset="0"/>
                <a:ea typeface="Times New Roman" panose="02020603050405020304" pitchFamily="18" charset="0"/>
              </a:rPr>
              <a:t>nian</a:t>
            </a:r>
            <a:r>
              <a:rPr lang="en-US" sz="1050" dirty="0" smtClean="0">
                <a:solidFill>
                  <a:schemeClr val="tx1"/>
                </a:solidFill>
                <a:latin typeface="Arial" panose="020B0604020202020204" pitchFamily="34" charset="0"/>
              </a:rPr>
              <a:t> </a:t>
            </a:r>
            <a:endParaRPr lang="en-US" sz="2800" dirty="0" smtClean="0">
              <a:solidFill>
                <a:schemeClr val="tx1"/>
              </a:solidFill>
              <a:latin typeface="Arial" panose="020B0604020202020204" pitchFamily="34" charset="0"/>
            </a:endParaRPr>
          </a:p>
          <a:p>
            <a:endParaRPr lang="en-US" dirty="0"/>
          </a:p>
        </p:txBody>
      </p:sp>
      <p:pic>
        <p:nvPicPr>
          <p:cNvPr id="14" name="Picture 13" descr="Gagang Gergaji Triplek Ukir Tebal + 1 bh mata gergaji"/>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2268" y="4138343"/>
            <a:ext cx="1386840" cy="1439545"/>
          </a:xfrm>
          <a:prstGeom prst="rect">
            <a:avLst/>
          </a:prstGeom>
          <a:noFill/>
          <a:ln>
            <a:noFill/>
          </a:ln>
        </p:spPr>
      </p:pic>
      <p:pic>
        <p:nvPicPr>
          <p:cNvPr id="15" name="Picture 14" descr="Gergaji Kecil Set Mini Gergaji Ukir Serbaguna"/>
          <p:cNvPicPr/>
          <p:nvPr/>
        </p:nvPicPr>
        <p:blipFill rotWithShape="1">
          <a:blip r:embed="rId4">
            <a:extLst>
              <a:ext uri="{28A0092B-C50C-407E-A947-70E740481C1C}">
                <a14:useLocalDpi xmlns:a14="http://schemas.microsoft.com/office/drawing/2010/main" val="0"/>
              </a:ext>
            </a:extLst>
          </a:blip>
          <a:srcRect l="20434" t="5020" r="20069" b="9315"/>
          <a:stretch/>
        </p:blipFill>
        <p:spPr bwMode="auto">
          <a:xfrm>
            <a:off x="732268" y="2178335"/>
            <a:ext cx="1273014" cy="1826895"/>
          </a:xfrm>
          <a:prstGeom prst="rect">
            <a:avLst/>
          </a:prstGeom>
          <a:noFill/>
          <a:ln>
            <a:noFill/>
          </a:ln>
          <a:extLst>
            <a:ext uri="{53640926-AAD7-44D8-BBD7-CCE9431645EC}">
              <a14:shadowObscured xmlns:a14="http://schemas.microsoft.com/office/drawing/2010/main"/>
            </a:ext>
          </a:extLst>
        </p:spPr>
      </p:pic>
      <p:sp>
        <p:nvSpPr>
          <p:cNvPr id="16" name="Subtitle 2"/>
          <p:cNvSpPr txBox="1">
            <a:spLocks/>
          </p:cNvSpPr>
          <p:nvPr/>
        </p:nvSpPr>
        <p:spPr>
          <a:xfrm>
            <a:off x="1357323" y="6260961"/>
            <a:ext cx="5020888" cy="473825"/>
          </a:xfrm>
          <a:prstGeom prst="rect">
            <a:avLst/>
          </a:prstGeom>
        </p:spPr>
        <p:txBody>
          <a:bodyPr vert="horz" lIns="91440" tIns="45720" rIns="91440" bIns="45720" rtlCol="0" anchor="t">
            <a:normAutofit/>
            <a:scene3d>
              <a:camera prst="orthographicFront"/>
              <a:lightRig rig="threePt" dir="t"/>
            </a:scene3d>
            <a:sp3d extrusionH="57150">
              <a:bevelT w="38100" h="38100" prst="relaxedInset"/>
            </a:sp3d>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800" i="1" dirty="0" err="1" smtClean="0">
                <a:latin typeface="Sitka Heading" pitchFamily="2" charset="0"/>
              </a:rPr>
              <a:t>Secretara</a:t>
            </a:r>
            <a:r>
              <a:rPr lang="en-US" sz="800" i="1" dirty="0" smtClean="0">
                <a:latin typeface="Sitka Heading" pitchFamily="2" charset="0"/>
              </a:rPr>
              <a:t> </a:t>
            </a:r>
            <a:r>
              <a:rPr lang="en-US" sz="800" i="1" dirty="0">
                <a:latin typeface="Sitka Heading" pitchFamily="2" charset="0"/>
              </a:rPr>
              <a:t>de </a:t>
            </a:r>
            <a:r>
              <a:rPr lang="en-US" sz="800" i="1" dirty="0" err="1">
                <a:latin typeface="Sitka Heading" pitchFamily="2" charset="0"/>
              </a:rPr>
              <a:t>estado</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SEAC ), </a:t>
            </a:r>
            <a:r>
              <a:rPr lang="en-US" sz="800" i="1" dirty="0" err="1">
                <a:latin typeface="Sitka Heading" pitchFamily="2" charset="0"/>
              </a:rPr>
              <a:t>Diresaun</a:t>
            </a:r>
            <a:r>
              <a:rPr lang="en-US" sz="800" i="1" dirty="0">
                <a:latin typeface="Sitka Heading" pitchFamily="2" charset="0"/>
              </a:rPr>
              <a:t> </a:t>
            </a:r>
            <a:r>
              <a:rPr lang="en-US" sz="800" i="1" dirty="0" err="1">
                <a:latin typeface="Sitka Heading" pitchFamily="2" charset="0"/>
              </a:rPr>
              <a:t>Nasional</a:t>
            </a:r>
            <a:r>
              <a:rPr lang="en-US" sz="800" i="1" dirty="0">
                <a:latin typeface="Sitka Heading" pitchFamily="2" charset="0"/>
              </a:rPr>
              <a:t> </a:t>
            </a:r>
            <a:r>
              <a:rPr lang="en-US" sz="800" i="1" dirty="0" err="1">
                <a:latin typeface="Sitka Heading" pitchFamily="2" charset="0"/>
              </a:rPr>
              <a:t>Promosaun</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DNPAC ) </a:t>
            </a:r>
            <a:endParaRPr lang="en-US" sz="800" dirty="0">
              <a:latin typeface="Sitka Heading" pitchFamily="2" charset="0"/>
            </a:endParaRPr>
          </a:p>
          <a:p>
            <a:r>
              <a:rPr lang="en-US" sz="800" i="1" dirty="0" err="1">
                <a:latin typeface="Sitka Heading" pitchFamily="2" charset="0"/>
              </a:rPr>
              <a:t>Formasaun</a:t>
            </a:r>
            <a:r>
              <a:rPr lang="en-US" sz="800" i="1" dirty="0">
                <a:latin typeface="Sitka Heading" pitchFamily="2" charset="0"/>
              </a:rPr>
              <a:t> : </a:t>
            </a:r>
            <a:r>
              <a:rPr lang="en-US" sz="800" i="1" dirty="0" err="1">
                <a:latin typeface="Sitka Heading" pitchFamily="2" charset="0"/>
              </a:rPr>
              <a:t>Escultura</a:t>
            </a:r>
            <a:r>
              <a:rPr lang="en-US" sz="800" i="1" dirty="0">
                <a:latin typeface="Sitka Heading" pitchFamily="2" charset="0"/>
              </a:rPr>
              <a:t> / </a:t>
            </a:r>
            <a:r>
              <a:rPr lang="en-US" sz="800" i="1" dirty="0" err="1">
                <a:latin typeface="Sitka Heading" pitchFamily="2" charset="0"/>
              </a:rPr>
              <a:t>Badain</a:t>
            </a:r>
            <a:r>
              <a:rPr lang="en-US" sz="800" i="1" dirty="0">
                <a:latin typeface="Sitka Heading" pitchFamily="2" charset="0"/>
              </a:rPr>
              <a:t> </a:t>
            </a:r>
            <a:r>
              <a:rPr lang="en-US" sz="800" i="1" dirty="0" err="1">
                <a:latin typeface="Sitka Heading" pitchFamily="2" charset="0"/>
              </a:rPr>
              <a:t>Makerek</a:t>
            </a:r>
            <a:r>
              <a:rPr lang="en-US" sz="800" i="1" dirty="0">
                <a:latin typeface="Sitka Heading" pitchFamily="2" charset="0"/>
              </a:rPr>
              <a:t>, </a:t>
            </a:r>
            <a:r>
              <a:rPr lang="en-US" sz="800" i="1" dirty="0" err="1">
                <a:latin typeface="Sitka Heading" pitchFamily="2" charset="0"/>
              </a:rPr>
              <a:t>Municipio</a:t>
            </a:r>
            <a:r>
              <a:rPr lang="en-US" sz="800" i="1" dirty="0">
                <a:latin typeface="Sitka Heading" pitchFamily="2" charset="0"/>
              </a:rPr>
              <a:t> </a:t>
            </a:r>
            <a:r>
              <a:rPr lang="en-US" sz="800" i="1" dirty="0" err="1">
                <a:latin typeface="Sitka Heading" pitchFamily="2" charset="0"/>
              </a:rPr>
              <a:t>Manufahi</a:t>
            </a:r>
            <a:r>
              <a:rPr lang="en-US" sz="800" i="1" dirty="0">
                <a:latin typeface="Sitka Heading" pitchFamily="2" charset="0"/>
              </a:rPr>
              <a:t> ; </a:t>
            </a:r>
            <a:r>
              <a:rPr lang="en-US" sz="800" i="1" dirty="0" err="1">
                <a:latin typeface="Sitka Heading" pitchFamily="2" charset="0"/>
              </a:rPr>
              <a:t>Hakerek</a:t>
            </a:r>
            <a:r>
              <a:rPr lang="en-US" sz="800" i="1" dirty="0">
                <a:latin typeface="Sitka Heading" pitchFamily="2" charset="0"/>
              </a:rPr>
              <a:t> </a:t>
            </a:r>
            <a:r>
              <a:rPr lang="en-US" sz="800" i="1" dirty="0" err="1">
                <a:latin typeface="Sitka Heading" pitchFamily="2" charset="0"/>
              </a:rPr>
              <a:t>Amorino</a:t>
            </a:r>
            <a:r>
              <a:rPr lang="en-US" sz="800" i="1" dirty="0">
                <a:latin typeface="Sitka Heading" pitchFamily="2" charset="0"/>
              </a:rPr>
              <a:t> da Costa Mendes </a:t>
            </a:r>
            <a:r>
              <a:rPr lang="en-US" sz="800" i="1" dirty="0" err="1">
                <a:latin typeface="Sitka Heading" pitchFamily="2" charset="0"/>
              </a:rPr>
              <a:t>Sarmento</a:t>
            </a:r>
            <a:r>
              <a:rPr lang="en-US" sz="800" i="1" dirty="0">
                <a:latin typeface="Sitka Heading" pitchFamily="2" charset="0"/>
              </a:rPr>
              <a:t> </a:t>
            </a:r>
            <a:endParaRPr lang="en-US" sz="800" dirty="0">
              <a:latin typeface="Sitka Heading" pitchFamily="2" charset="0"/>
            </a:endParaRPr>
          </a:p>
          <a:p>
            <a:endParaRPr lang="en-US" sz="2000" dirty="0" smtClean="0">
              <a:ln w="13462">
                <a:solidFill>
                  <a:srgbClr val="92D050"/>
                </a:solidFill>
                <a:prstDash val="solid"/>
              </a:ln>
              <a:latin typeface="Gill Sans Ultra Bold" panose="020B0A02020104020203" pitchFamily="34" charset="0"/>
              <a:cs typeface="Times New Roman" panose="02020603050405020304" pitchFamily="18" charset="0"/>
            </a:endParaRPr>
          </a:p>
          <a:p>
            <a:endParaRPr lang="en-US" dirty="0">
              <a:ln>
                <a:solidFill>
                  <a:srgbClr val="92D050"/>
                </a:solidFill>
              </a:ln>
              <a:latin typeface="Gill Sans Ultra Bold" panose="020B0A02020104020203" pitchFamily="34" charset="0"/>
            </a:endParaRPr>
          </a:p>
        </p:txBody>
      </p:sp>
      <p:sp>
        <p:nvSpPr>
          <p:cNvPr id="17" name="Rectangle 1"/>
          <p:cNvSpPr>
            <a:spLocks noChangeArrowheads="1"/>
          </p:cNvSpPr>
          <p:nvPr/>
        </p:nvSpPr>
        <p:spPr bwMode="auto">
          <a:xfrm>
            <a:off x="10307360" y="6497874"/>
            <a:ext cx="1795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1pPr>
            <a:lvl2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2pPr>
            <a:lvl3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3pPr>
            <a:lvl4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4pPr>
            <a:lvl5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5pPr>
            <a:lvl6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6pPr>
            <a:lvl7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7pPr>
            <a:lvl8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8pPr>
            <a:lvl9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tab pos="2971800" algn="ctr"/>
                <a:tab pos="5943600" algn="r"/>
              </a:tabLst>
            </a:pP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Che</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arino</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lara</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82 ( 82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Manufuik</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Lian</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9813945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circle(in)">
                                      <p:cBhvr>
                                        <p:cTn id="19" dur="2000"/>
                                        <p:tgtEl>
                                          <p:spTgt spid="5">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4">
                                            <p:txEl>
                                              <p:pRg st="0" end="0"/>
                                            </p:txEl>
                                          </p:spTgt>
                                        </p:tgtEl>
                                        <p:attrNameLst>
                                          <p:attrName>style.visibility</p:attrName>
                                        </p:attrNameLst>
                                      </p:cBhvr>
                                      <p:to>
                                        <p:strVal val="visible"/>
                                      </p:to>
                                    </p:set>
                                    <p:anim calcmode="lin" valueType="num">
                                      <p:cBhvr>
                                        <p:cTn id="38"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4">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6" presetClass="entr" presetSubtype="16" fill="hold" grpId="0" nodeType="clickEffect">
                                  <p:stCondLst>
                                    <p:cond delay="0"/>
                                  </p:stCondLst>
                                  <p:childTnLst>
                                    <p:set>
                                      <p:cBhvr>
                                        <p:cTn id="44" dur="1" fill="hold">
                                          <p:stCondLst>
                                            <p:cond delay="0"/>
                                          </p:stCondLst>
                                        </p:cTn>
                                        <p:tgtEl>
                                          <p:spTgt spid="6">
                                            <p:txEl>
                                              <p:pRg st="0" end="0"/>
                                            </p:txEl>
                                          </p:spTgt>
                                        </p:tgtEl>
                                        <p:attrNameLst>
                                          <p:attrName>style.visibility</p:attrName>
                                        </p:attrNameLst>
                                      </p:cBhvr>
                                      <p:to>
                                        <p:strVal val="visible"/>
                                      </p:to>
                                    </p:set>
                                    <p:animEffect transition="in" filter="circle(in)">
                                      <p:cBhvr>
                                        <p:cTn id="45" dur="2000"/>
                                        <p:tgtEl>
                                          <p:spTgt spid="6">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nodeType="clickEffect">
                                  <p:stCondLst>
                                    <p:cond delay="0"/>
                                  </p:stCondLst>
                                  <p:childTnLst>
                                    <p:set>
                                      <p:cBhvr>
                                        <p:cTn id="49" dur="1" fill="hold">
                                          <p:stCondLst>
                                            <p:cond delay="0"/>
                                          </p:stCondLst>
                                        </p:cTn>
                                        <p:tgtEl>
                                          <p:spTgt spid="6148"/>
                                        </p:tgtEl>
                                        <p:attrNameLst>
                                          <p:attrName>style.visibility</p:attrName>
                                        </p:attrNameLst>
                                      </p:cBhvr>
                                      <p:to>
                                        <p:strVal val="visible"/>
                                      </p:to>
                                    </p:set>
                                    <p:anim calcmode="lin" valueType="num">
                                      <p:cBhvr>
                                        <p:cTn id="50" dur="500" fill="hold"/>
                                        <p:tgtEl>
                                          <p:spTgt spid="6148"/>
                                        </p:tgtEl>
                                        <p:attrNameLst>
                                          <p:attrName>ppt_w</p:attrName>
                                        </p:attrNameLst>
                                      </p:cBhvr>
                                      <p:tavLst>
                                        <p:tav tm="0">
                                          <p:val>
                                            <p:fltVal val="0"/>
                                          </p:val>
                                        </p:tav>
                                        <p:tav tm="100000">
                                          <p:val>
                                            <p:strVal val="#ppt_w"/>
                                          </p:val>
                                        </p:tav>
                                      </p:tavLst>
                                    </p:anim>
                                    <p:anim calcmode="lin" valueType="num">
                                      <p:cBhvr>
                                        <p:cTn id="51" dur="500" fill="hold"/>
                                        <p:tgtEl>
                                          <p:spTgt spid="6148"/>
                                        </p:tgtEl>
                                        <p:attrNameLst>
                                          <p:attrName>ppt_h</p:attrName>
                                        </p:attrNameLst>
                                      </p:cBhvr>
                                      <p:tavLst>
                                        <p:tav tm="0">
                                          <p:val>
                                            <p:fltVal val="0"/>
                                          </p:val>
                                        </p:tav>
                                        <p:tav tm="100000">
                                          <p:val>
                                            <p:strVal val="#ppt_h"/>
                                          </p:val>
                                        </p:tav>
                                      </p:tavLst>
                                    </p:anim>
                                    <p:animEffect transition="in" filter="fade">
                                      <p:cBhvr>
                                        <p:cTn id="52" dur="500"/>
                                        <p:tgtEl>
                                          <p:spTgt spid="6148"/>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Effect transition="in" filter="fade">
                                      <p:cBhvr>
                                        <p:cTn id="5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P spid="5" grpId="0" build="p"/>
      <p:bldP spid="6" grpId="0" build="p"/>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82211" y="88247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049" name="Picture 92" descr="Belanja Teknik Bisa Klik, Bisa Liat Fisik Jenis Mesin ..."/>
          <p:cNvPicPr>
            <a:picLocks noChangeAspect="1" noChangeArrowheads="1"/>
          </p:cNvPicPr>
          <p:nvPr/>
        </p:nvPicPr>
        <p:blipFill>
          <a:blip r:embed="rId2">
            <a:extLst>
              <a:ext uri="{28A0092B-C50C-407E-A947-70E740481C1C}">
                <a14:useLocalDpi xmlns:a14="http://schemas.microsoft.com/office/drawing/2010/main" val="0"/>
              </a:ext>
            </a:extLst>
          </a:blip>
          <a:srcRect l="5302" t="23917" r="8327" b="26823"/>
          <a:stretch>
            <a:fillRect/>
          </a:stretch>
        </p:blipFill>
        <p:spPr bwMode="auto">
          <a:xfrm>
            <a:off x="1395355" y="545896"/>
            <a:ext cx="1743075" cy="9937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95" descr="Jual Gergaji Ukir Kayu Manual 💯 Harga ..."/>
          <p:cNvPicPr>
            <a:picLocks noChangeAspect="1" noChangeArrowheads="1"/>
          </p:cNvPicPr>
          <p:nvPr/>
        </p:nvPicPr>
        <p:blipFill>
          <a:blip r:embed="rId3">
            <a:extLst>
              <a:ext uri="{28A0092B-C50C-407E-A947-70E740481C1C}">
                <a14:useLocalDpi xmlns:a14="http://schemas.microsoft.com/office/drawing/2010/main" val="0"/>
              </a:ext>
            </a:extLst>
          </a:blip>
          <a:srcRect l="4744" t="8302" r="20013" b="11969"/>
          <a:stretch>
            <a:fillRect/>
          </a:stretch>
        </p:blipFill>
        <p:spPr bwMode="auto">
          <a:xfrm>
            <a:off x="7064270" y="850638"/>
            <a:ext cx="998538" cy="1058862"/>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93" descr="Review dan tes mesin gergaji ukir scroll saw tipe terbaru MOLLAR MLR-BSS5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5362" y="1720885"/>
            <a:ext cx="1884362" cy="106045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98" descr="Performance Power 650W 220-240V 2mm Corded Planer PHP650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4793" y="2561360"/>
            <a:ext cx="1882775" cy="1439862"/>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10" descr="Garrett Hack's favorite hand planes - FineWoodworki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12568" y="4142539"/>
            <a:ext cx="3810000" cy="1666875"/>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1" descr="Mata Gergaji Sirkular PRO Wood - application.titl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35362" y="4511871"/>
            <a:ext cx="2562225" cy="1439863"/>
          </a:xfrm>
          <a:prstGeom prst="rect">
            <a:avLst/>
          </a:prstGeom>
          <a:noFill/>
          <a:extLst>
            <a:ext uri="{909E8E84-426E-40DD-AFC4-6F175D3DCCD1}">
              <a14:hiddenFill xmlns:a14="http://schemas.microsoft.com/office/drawing/2010/main">
                <a:solidFill>
                  <a:srgbClr val="FFFFFF"/>
                </a:solidFill>
              </a14:hiddenFill>
            </a:ext>
          </a:extLst>
        </p:spPr>
      </p:pic>
      <p:sp>
        <p:nvSpPr>
          <p:cNvPr id="14" name="U-Turn Arrow 13"/>
          <p:cNvSpPr/>
          <p:nvPr/>
        </p:nvSpPr>
        <p:spPr>
          <a:xfrm flipH="1">
            <a:off x="9492562" y="4277505"/>
            <a:ext cx="1029335" cy="1812925"/>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 name="Rectangle 14"/>
          <p:cNvSpPr>
            <a:spLocks noChangeArrowheads="1"/>
          </p:cNvSpPr>
          <p:nvPr/>
        </p:nvSpPr>
        <p:spPr bwMode="auto">
          <a:xfrm>
            <a:off x="1606180" y="2097016"/>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7" name="Subtitle 2"/>
          <p:cNvSpPr txBox="1">
            <a:spLocks/>
          </p:cNvSpPr>
          <p:nvPr/>
        </p:nvSpPr>
        <p:spPr>
          <a:xfrm>
            <a:off x="1357323" y="6260961"/>
            <a:ext cx="5020888" cy="473825"/>
          </a:xfrm>
          <a:prstGeom prst="rect">
            <a:avLst/>
          </a:prstGeom>
        </p:spPr>
        <p:txBody>
          <a:bodyPr vert="horz" lIns="91440" tIns="45720" rIns="91440" bIns="45720" rtlCol="0" anchor="t">
            <a:normAutofit/>
            <a:scene3d>
              <a:camera prst="orthographicFront"/>
              <a:lightRig rig="threePt" dir="t"/>
            </a:scene3d>
            <a:sp3d extrusionH="57150">
              <a:bevelT w="38100" h="38100" prst="relaxedInset"/>
            </a:sp3d>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800" i="1" dirty="0" err="1" smtClean="0">
                <a:latin typeface="Sitka Heading" pitchFamily="2" charset="0"/>
              </a:rPr>
              <a:t>Secretara</a:t>
            </a:r>
            <a:r>
              <a:rPr lang="en-US" sz="800" i="1" dirty="0" smtClean="0">
                <a:latin typeface="Sitka Heading" pitchFamily="2" charset="0"/>
              </a:rPr>
              <a:t> </a:t>
            </a:r>
            <a:r>
              <a:rPr lang="en-US" sz="800" i="1" dirty="0">
                <a:latin typeface="Sitka Heading" pitchFamily="2" charset="0"/>
              </a:rPr>
              <a:t>de </a:t>
            </a:r>
            <a:r>
              <a:rPr lang="en-US" sz="800" i="1" dirty="0" err="1">
                <a:latin typeface="Sitka Heading" pitchFamily="2" charset="0"/>
              </a:rPr>
              <a:t>estado</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SEAC ), </a:t>
            </a:r>
            <a:r>
              <a:rPr lang="en-US" sz="800" i="1" dirty="0" err="1">
                <a:latin typeface="Sitka Heading" pitchFamily="2" charset="0"/>
              </a:rPr>
              <a:t>Diresaun</a:t>
            </a:r>
            <a:r>
              <a:rPr lang="en-US" sz="800" i="1" dirty="0">
                <a:latin typeface="Sitka Heading" pitchFamily="2" charset="0"/>
              </a:rPr>
              <a:t> </a:t>
            </a:r>
            <a:r>
              <a:rPr lang="en-US" sz="800" i="1" dirty="0" err="1">
                <a:latin typeface="Sitka Heading" pitchFamily="2" charset="0"/>
              </a:rPr>
              <a:t>Nasional</a:t>
            </a:r>
            <a:r>
              <a:rPr lang="en-US" sz="800" i="1" dirty="0">
                <a:latin typeface="Sitka Heading" pitchFamily="2" charset="0"/>
              </a:rPr>
              <a:t> </a:t>
            </a:r>
            <a:r>
              <a:rPr lang="en-US" sz="800" i="1" dirty="0" err="1">
                <a:latin typeface="Sitka Heading" pitchFamily="2" charset="0"/>
              </a:rPr>
              <a:t>Promosaun</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DNPAC ) </a:t>
            </a:r>
            <a:endParaRPr lang="en-US" sz="800" dirty="0">
              <a:latin typeface="Sitka Heading" pitchFamily="2" charset="0"/>
            </a:endParaRPr>
          </a:p>
          <a:p>
            <a:r>
              <a:rPr lang="en-US" sz="800" i="1" dirty="0" err="1">
                <a:latin typeface="Sitka Heading" pitchFamily="2" charset="0"/>
              </a:rPr>
              <a:t>Formasaun</a:t>
            </a:r>
            <a:r>
              <a:rPr lang="en-US" sz="800" i="1" dirty="0">
                <a:latin typeface="Sitka Heading" pitchFamily="2" charset="0"/>
              </a:rPr>
              <a:t> : </a:t>
            </a:r>
            <a:r>
              <a:rPr lang="en-US" sz="800" i="1" dirty="0" err="1">
                <a:latin typeface="Sitka Heading" pitchFamily="2" charset="0"/>
              </a:rPr>
              <a:t>Escultura</a:t>
            </a:r>
            <a:r>
              <a:rPr lang="en-US" sz="800" i="1" dirty="0">
                <a:latin typeface="Sitka Heading" pitchFamily="2" charset="0"/>
              </a:rPr>
              <a:t> / </a:t>
            </a:r>
            <a:r>
              <a:rPr lang="en-US" sz="800" i="1" dirty="0" err="1">
                <a:latin typeface="Sitka Heading" pitchFamily="2" charset="0"/>
              </a:rPr>
              <a:t>Badain</a:t>
            </a:r>
            <a:r>
              <a:rPr lang="en-US" sz="800" i="1" dirty="0">
                <a:latin typeface="Sitka Heading" pitchFamily="2" charset="0"/>
              </a:rPr>
              <a:t> </a:t>
            </a:r>
            <a:r>
              <a:rPr lang="en-US" sz="800" i="1" dirty="0" err="1">
                <a:latin typeface="Sitka Heading" pitchFamily="2" charset="0"/>
              </a:rPr>
              <a:t>Makerek</a:t>
            </a:r>
            <a:r>
              <a:rPr lang="en-US" sz="800" i="1" dirty="0">
                <a:latin typeface="Sitka Heading" pitchFamily="2" charset="0"/>
              </a:rPr>
              <a:t>, </a:t>
            </a:r>
            <a:r>
              <a:rPr lang="en-US" sz="800" i="1" dirty="0" err="1">
                <a:latin typeface="Sitka Heading" pitchFamily="2" charset="0"/>
              </a:rPr>
              <a:t>Municipio</a:t>
            </a:r>
            <a:r>
              <a:rPr lang="en-US" sz="800" i="1" dirty="0">
                <a:latin typeface="Sitka Heading" pitchFamily="2" charset="0"/>
              </a:rPr>
              <a:t> </a:t>
            </a:r>
            <a:r>
              <a:rPr lang="en-US" sz="800" i="1" dirty="0" err="1">
                <a:latin typeface="Sitka Heading" pitchFamily="2" charset="0"/>
              </a:rPr>
              <a:t>Manufahi</a:t>
            </a:r>
            <a:r>
              <a:rPr lang="en-US" sz="800" i="1" dirty="0">
                <a:latin typeface="Sitka Heading" pitchFamily="2" charset="0"/>
              </a:rPr>
              <a:t> ; </a:t>
            </a:r>
            <a:r>
              <a:rPr lang="en-US" sz="800" i="1" dirty="0" err="1">
                <a:latin typeface="Sitka Heading" pitchFamily="2" charset="0"/>
              </a:rPr>
              <a:t>Hakerek</a:t>
            </a:r>
            <a:r>
              <a:rPr lang="en-US" sz="800" i="1" dirty="0">
                <a:latin typeface="Sitka Heading" pitchFamily="2" charset="0"/>
              </a:rPr>
              <a:t> </a:t>
            </a:r>
            <a:r>
              <a:rPr lang="en-US" sz="800" i="1" dirty="0" err="1">
                <a:latin typeface="Sitka Heading" pitchFamily="2" charset="0"/>
              </a:rPr>
              <a:t>Amorino</a:t>
            </a:r>
            <a:r>
              <a:rPr lang="en-US" sz="800" i="1" dirty="0">
                <a:latin typeface="Sitka Heading" pitchFamily="2" charset="0"/>
              </a:rPr>
              <a:t> da Costa Mendes </a:t>
            </a:r>
            <a:r>
              <a:rPr lang="en-US" sz="800" i="1" dirty="0" err="1">
                <a:latin typeface="Sitka Heading" pitchFamily="2" charset="0"/>
              </a:rPr>
              <a:t>Sarmento</a:t>
            </a:r>
            <a:r>
              <a:rPr lang="en-US" sz="800" i="1" dirty="0">
                <a:latin typeface="Sitka Heading" pitchFamily="2" charset="0"/>
              </a:rPr>
              <a:t> </a:t>
            </a:r>
            <a:endParaRPr lang="en-US" sz="800" dirty="0">
              <a:latin typeface="Sitka Heading" pitchFamily="2" charset="0"/>
            </a:endParaRPr>
          </a:p>
          <a:p>
            <a:endParaRPr lang="en-US" sz="2000" dirty="0" smtClean="0">
              <a:ln w="13462">
                <a:solidFill>
                  <a:srgbClr val="92D050"/>
                </a:solidFill>
                <a:prstDash val="solid"/>
              </a:ln>
              <a:latin typeface="Gill Sans Ultra Bold" panose="020B0A02020104020203" pitchFamily="34" charset="0"/>
              <a:cs typeface="Times New Roman" panose="02020603050405020304" pitchFamily="18" charset="0"/>
            </a:endParaRPr>
          </a:p>
          <a:p>
            <a:endParaRPr lang="en-US" dirty="0">
              <a:ln>
                <a:solidFill>
                  <a:srgbClr val="92D050"/>
                </a:solidFill>
              </a:ln>
              <a:latin typeface="Gill Sans Ultra Bold" panose="020B0A02020104020203" pitchFamily="34" charset="0"/>
            </a:endParaRPr>
          </a:p>
        </p:txBody>
      </p:sp>
      <p:sp>
        <p:nvSpPr>
          <p:cNvPr id="18" name="Rectangle 1"/>
          <p:cNvSpPr>
            <a:spLocks noChangeArrowheads="1"/>
          </p:cNvSpPr>
          <p:nvPr/>
        </p:nvSpPr>
        <p:spPr bwMode="auto">
          <a:xfrm>
            <a:off x="10307360" y="6497874"/>
            <a:ext cx="1795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1pPr>
            <a:lvl2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2pPr>
            <a:lvl3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3pPr>
            <a:lvl4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4pPr>
            <a:lvl5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5pPr>
            <a:lvl6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6pPr>
            <a:lvl7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7pPr>
            <a:lvl8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8pPr>
            <a:lvl9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tab pos="2971800" algn="ctr"/>
                <a:tab pos="5943600" algn="r"/>
              </a:tabLst>
            </a:pP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Che</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arino</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lara</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82 ( 82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Manufuik</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Lian</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
        <p:nvSpPr>
          <p:cNvPr id="10" name="Rectangle 9"/>
          <p:cNvSpPr/>
          <p:nvPr/>
        </p:nvSpPr>
        <p:spPr>
          <a:xfrm>
            <a:off x="2857343" y="258492"/>
            <a:ext cx="3778019" cy="1846659"/>
          </a:xfrm>
          <a:prstGeom prst="rect">
            <a:avLst/>
          </a:prstGeom>
        </p:spPr>
        <p:txBody>
          <a:bodyPr wrap="square">
            <a:spAutoFit/>
          </a:bodyPr>
          <a:lstStyle/>
          <a:p>
            <a:pPr lvl="0" defTabSz="914400" eaLnBrk="0" fontAlgn="base" hangingPunct="0">
              <a:spcBef>
                <a:spcPct val="0"/>
              </a:spcBef>
              <a:spcAft>
                <a:spcPct val="0"/>
              </a:spcAft>
            </a:pPr>
            <a:r>
              <a:rPr lang="en-US" b="1"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d. </a:t>
            </a:r>
            <a:r>
              <a:rPr lang="en-US" b="1" dirty="0" err="1" smtClean="0">
                <a:solidFill>
                  <a:srgbClr val="1F1F1F"/>
                </a:solidFill>
                <a:latin typeface="Calibri" panose="020F0502020204030204" pitchFamily="34" charset="0"/>
                <a:ea typeface="Times New Roman" panose="02020603050405020304" pitchFamily="18" charset="0"/>
                <a:cs typeface="Times New Roman" panose="02020603050405020304" pitchFamily="18" charset="0"/>
              </a:rPr>
              <a:t>Gurinda</a:t>
            </a:r>
            <a:r>
              <a:rPr lang="en-US" b="1" dirty="0" smtClean="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endParaRPr lang="en-US" sz="1050" dirty="0"/>
          </a:p>
          <a:p>
            <a:pPr lvl="0" algn="just" defTabSz="914400" eaLnBrk="0" fontAlgn="base" hangingPunct="0">
              <a:spcBef>
                <a:spcPct val="0"/>
              </a:spcBef>
              <a:spcAft>
                <a:spcPct val="0"/>
              </a:spcAft>
            </a:pPr>
            <a:r>
              <a:rPr lang="en-US" sz="1600" dirty="0" err="1" smtClean="0">
                <a:solidFill>
                  <a:srgbClr val="1F1F1F"/>
                </a:solidFill>
                <a:latin typeface="Calibri" panose="020F0502020204030204" pitchFamily="34" charset="0"/>
                <a:ea typeface="Times New Roman" panose="02020603050405020304" pitchFamily="18" charset="0"/>
                <a:cs typeface="Times New Roman" panose="02020603050405020304" pitchFamily="18" charset="0"/>
              </a:rPr>
              <a:t>gurinda</a:t>
            </a:r>
            <a:r>
              <a:rPr lang="en-US" sz="1600" dirty="0" smtClean="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nudar</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komponente</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eletrika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ida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ne’ebé</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ho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funsaun</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atu</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kadi,koa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tesi</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nomos</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hodi</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halo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kaber</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objetu</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ruma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maibe</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utulizasaun</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komponente</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ne’e</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tengki</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kaer</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ho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kuidadu</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tamba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bele</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fo</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risku</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ne’ebé</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ameasadu</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tebes</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ba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ema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ne’ebé</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kaer</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a:t>
            </a:r>
            <a:endParaRPr lang="en-US" sz="2400" dirty="0">
              <a:latin typeface="Arial" panose="020B0604020202020204" pitchFamily="34" charset="0"/>
            </a:endParaRPr>
          </a:p>
        </p:txBody>
      </p:sp>
      <p:sp>
        <p:nvSpPr>
          <p:cNvPr id="12" name="Rectangle 11"/>
          <p:cNvSpPr/>
          <p:nvPr/>
        </p:nvSpPr>
        <p:spPr>
          <a:xfrm>
            <a:off x="8498630" y="757523"/>
            <a:ext cx="3495107" cy="2523768"/>
          </a:xfrm>
          <a:prstGeom prst="rect">
            <a:avLst/>
          </a:prstGeom>
        </p:spPr>
        <p:txBody>
          <a:bodyPr wrap="square">
            <a:spAutoFit/>
          </a:bodyPr>
          <a:lstStyle/>
          <a:p>
            <a:pPr lvl="0" algn="just" defTabSz="914400" eaLnBrk="0" fontAlgn="base" hangingPunct="0">
              <a:spcBef>
                <a:spcPct val="0"/>
              </a:spcBef>
              <a:spcAft>
                <a:spcPct val="0"/>
              </a:spcAft>
            </a:pPr>
            <a:r>
              <a:rPr lang="en-US" sz="1400" dirty="0" err="1">
                <a:solidFill>
                  <a:srgbClr val="040C28"/>
                </a:solidFill>
                <a:latin typeface="Times New Roman" panose="02020603050405020304" pitchFamily="18" charset="0"/>
                <a:ea typeface="Calibri" panose="020F0502020204030204" pitchFamily="34" charset="0"/>
                <a:cs typeface="Times New Roman" panose="02020603050405020304" pitchFamily="18" charset="0"/>
              </a:rPr>
              <a:t>Koping</a:t>
            </a:r>
            <a:r>
              <a:rPr lang="en-US" sz="1400" dirty="0">
                <a:solidFill>
                  <a:srgbClr val="040C28"/>
                </a:solidFill>
                <a:latin typeface="Times New Roman" panose="02020603050405020304" pitchFamily="18" charset="0"/>
                <a:ea typeface="Calibri" panose="020F0502020204030204" pitchFamily="34" charset="0"/>
                <a:cs typeface="Times New Roman" panose="02020603050405020304" pitchFamily="18" charset="0"/>
              </a:rPr>
              <a:t> / </a:t>
            </a:r>
            <a:r>
              <a:rPr lang="en-US" sz="1400" dirty="0" err="1">
                <a:solidFill>
                  <a:srgbClr val="040C28"/>
                </a:solidFill>
                <a:latin typeface="Times New Roman" panose="02020603050405020304" pitchFamily="18" charset="0"/>
                <a:ea typeface="Calibri" panose="020F0502020204030204" pitchFamily="34" charset="0"/>
                <a:cs typeface="Times New Roman" panose="02020603050405020304" pitchFamily="18" charset="0"/>
              </a:rPr>
              <a:t>Gergaji</a:t>
            </a:r>
            <a:r>
              <a:rPr lang="en-US" sz="1400" dirty="0">
                <a:solidFill>
                  <a:srgbClr val="040C28"/>
                </a:solidFill>
                <a:latin typeface="Times New Roman" panose="02020603050405020304" pitchFamily="18" charset="0"/>
                <a:ea typeface="Calibri" panose="020F0502020204030204" pitchFamily="34" charset="0"/>
                <a:cs typeface="Times New Roman" panose="02020603050405020304" pitchFamily="18" charset="0"/>
              </a:rPr>
              <a:t> Fret</a:t>
            </a:r>
            <a:r>
              <a:rPr lang="en-US" sz="14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r>
            <a:br>
              <a:rPr lang="en-US" sz="14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b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kado</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kleuk</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gergaji</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Lengkung</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nudar</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Komponente</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ida</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husi</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equipamentus</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nian</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hodi</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koa</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objetu</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ne</a:t>
            </a:r>
            <a:r>
              <a:rPr lang="en-US" sz="1600" dirty="0" err="1">
                <a:solidFill>
                  <a:srgbClr val="474747"/>
                </a:solidFill>
                <a:latin typeface="Calibri" panose="020F0502020204030204" pitchFamily="34" charset="0"/>
                <a:ea typeface="Calibri" panose="020F0502020204030204" pitchFamily="34" charset="0"/>
                <a:cs typeface="Times New Roman" panose="02020603050405020304" pitchFamily="18" charset="0"/>
              </a:rPr>
              <a:t>’</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eb</a:t>
            </a:r>
            <a:r>
              <a:rPr lang="en-US" sz="1600" dirty="0" err="1">
                <a:solidFill>
                  <a:srgbClr val="474747"/>
                </a:solidFill>
                <a:latin typeface="Calibri" panose="020F0502020204030204" pitchFamily="34" charset="0"/>
                <a:ea typeface="Calibri" panose="020F0502020204030204" pitchFamily="34" charset="0"/>
                <a:cs typeface="Times New Roman" panose="02020603050405020304" pitchFamily="18" charset="0"/>
              </a:rPr>
              <a:t>é</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kleuk</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lengkung</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ne</a:t>
            </a:r>
            <a:r>
              <a:rPr lang="en-US" sz="1600" dirty="0" err="1">
                <a:solidFill>
                  <a:srgbClr val="474747"/>
                </a:solidFill>
                <a:latin typeface="Calibri" panose="020F0502020204030204" pitchFamily="34" charset="0"/>
                <a:ea typeface="Calibri" panose="020F0502020204030204" pitchFamily="34" charset="0"/>
                <a:cs typeface="Times New Roman" panose="02020603050405020304" pitchFamily="18" charset="0"/>
              </a:rPr>
              <a:t>’</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eb</a:t>
            </a:r>
            <a:r>
              <a:rPr lang="en-US" sz="1600" dirty="0" err="1">
                <a:solidFill>
                  <a:srgbClr val="474747"/>
                </a:solidFill>
                <a:latin typeface="Calibri" panose="020F0502020204030204" pitchFamily="34" charset="0"/>
                <a:ea typeface="Calibri" panose="020F0502020204030204" pitchFamily="34" charset="0"/>
                <a:cs typeface="Times New Roman" panose="02020603050405020304" pitchFamily="18" charset="0"/>
              </a:rPr>
              <a:t>é</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mak</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kiik</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Liu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nomos</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no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tos</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e la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rapidu</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Kasar</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nomos</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hodi</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koa</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objetu</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ne</a:t>
            </a:r>
            <a:r>
              <a:rPr lang="en-US" sz="1600" dirty="0" err="1">
                <a:solidFill>
                  <a:srgbClr val="474747"/>
                </a:solidFill>
                <a:latin typeface="Calibri" panose="020F0502020204030204" pitchFamily="34" charset="0"/>
                <a:ea typeface="Calibri" panose="020F0502020204030204" pitchFamily="34" charset="0"/>
                <a:cs typeface="Times New Roman" panose="02020603050405020304" pitchFamily="18" charset="0"/>
              </a:rPr>
              <a:t>’</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eb</a:t>
            </a:r>
            <a:r>
              <a:rPr lang="en-US" sz="1600" dirty="0" err="1">
                <a:solidFill>
                  <a:srgbClr val="474747"/>
                </a:solidFill>
                <a:latin typeface="Calibri" panose="020F0502020204030204" pitchFamily="34" charset="0"/>
                <a:ea typeface="Calibri" panose="020F0502020204030204" pitchFamily="34" charset="0"/>
                <a:cs typeface="Times New Roman" panose="02020603050405020304" pitchFamily="18" charset="0"/>
              </a:rPr>
              <a:t>é</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kleuk</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a:solidFill>
                  <a:srgbClr val="474747"/>
                </a:solidFill>
                <a:latin typeface="Calibri" panose="020F0502020204030204" pitchFamily="34" charset="0"/>
                <a:ea typeface="Calibri" panose="020F0502020204030204" pitchFamily="34" charset="0"/>
                <a:cs typeface="Times New Roman" panose="02020603050405020304" pitchFamily="18" charset="0"/>
              </a:rPr>
              <a:t>“</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lengkungan</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a:solidFill>
                  <a:srgbClr val="474747"/>
                </a:solidFill>
                <a:latin typeface="Calibri" panose="020F0502020204030204" pitchFamily="34" charset="0"/>
                <a:ea typeface="Calibri" panose="020F0502020204030204" pitchFamily="34" charset="0"/>
                <a:cs typeface="Times New Roman" panose="02020603050405020304" pitchFamily="18" charset="0"/>
              </a:rPr>
              <a:t>“</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ne</a:t>
            </a:r>
            <a:r>
              <a:rPr lang="en-US" sz="1600" dirty="0" err="1">
                <a:solidFill>
                  <a:srgbClr val="474747"/>
                </a:solidFill>
                <a:latin typeface="Calibri" panose="020F0502020204030204" pitchFamily="34" charset="0"/>
                <a:ea typeface="Calibri" panose="020F0502020204030204" pitchFamily="34" charset="0"/>
                <a:cs typeface="Times New Roman" panose="02020603050405020304" pitchFamily="18" charset="0"/>
              </a:rPr>
              <a:t>’</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eb</a:t>
            </a:r>
            <a:r>
              <a:rPr lang="en-US" sz="1600" dirty="0" err="1">
                <a:solidFill>
                  <a:srgbClr val="474747"/>
                </a:solidFill>
                <a:latin typeface="Calibri" panose="020F0502020204030204" pitchFamily="34" charset="0"/>
                <a:ea typeface="Calibri" panose="020F0502020204030204" pitchFamily="34" charset="0"/>
                <a:cs typeface="Times New Roman" panose="02020603050405020304" pitchFamily="18" charset="0"/>
              </a:rPr>
              <a:t>é</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rabat</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malu</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los,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hodi</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bele</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lis</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mplas</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ba</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forma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ne</a:t>
            </a:r>
            <a:r>
              <a:rPr lang="en-US" sz="1600" dirty="0" err="1">
                <a:solidFill>
                  <a:srgbClr val="474747"/>
                </a:solidFill>
                <a:latin typeface="Calibri" panose="020F0502020204030204" pitchFamily="34" charset="0"/>
                <a:ea typeface="Calibri" panose="020F0502020204030204" pitchFamily="34" charset="0"/>
                <a:cs typeface="Times New Roman" panose="02020603050405020304" pitchFamily="18" charset="0"/>
              </a:rPr>
              <a:t>’</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eb</a:t>
            </a:r>
            <a:r>
              <a:rPr lang="en-US" sz="1600" dirty="0" err="1">
                <a:solidFill>
                  <a:srgbClr val="474747"/>
                </a:solidFill>
                <a:latin typeface="Calibri" panose="020F0502020204030204" pitchFamily="34" charset="0"/>
                <a:ea typeface="Calibri" panose="020F0502020204030204" pitchFamily="34" charset="0"/>
                <a:cs typeface="Times New Roman" panose="02020603050405020304" pitchFamily="18" charset="0"/>
              </a:rPr>
              <a:t>é</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sai</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kaber</a:t>
            </a:r>
            <a:r>
              <a:rPr lang="en-US" sz="1600"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los. </a:t>
            </a:r>
            <a:endParaRPr lang="en-US" sz="2400" dirty="0">
              <a:latin typeface="Arial" panose="020B0604020202020204" pitchFamily="34" charset="0"/>
            </a:endParaRPr>
          </a:p>
        </p:txBody>
      </p:sp>
      <p:sp>
        <p:nvSpPr>
          <p:cNvPr id="13" name="Rectangle 12"/>
          <p:cNvSpPr/>
          <p:nvPr/>
        </p:nvSpPr>
        <p:spPr>
          <a:xfrm>
            <a:off x="7865253" y="423255"/>
            <a:ext cx="3379067" cy="369332"/>
          </a:xfrm>
          <a:prstGeom prst="rect">
            <a:avLst/>
          </a:prstGeom>
        </p:spPr>
        <p:txBody>
          <a:bodyPr wrap="none">
            <a:spAutoFit/>
          </a:bodyPr>
          <a:lstStyle/>
          <a:p>
            <a:pPr lvl="0" defTabSz="914400" eaLnBrk="0" fontAlgn="base" hangingPunct="0">
              <a:spcBef>
                <a:spcPct val="0"/>
              </a:spcBef>
              <a:spcAft>
                <a:spcPct val="0"/>
              </a:spcAft>
            </a:pPr>
            <a:r>
              <a:rPr lang="en-US" b="1"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e. </a:t>
            </a:r>
            <a:r>
              <a:rPr lang="en-US" b="1"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kado</a:t>
            </a:r>
            <a:r>
              <a:rPr lang="en-US" b="1"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b="1"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Kleuk</a:t>
            </a:r>
            <a:r>
              <a:rPr lang="en-US" b="1"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 </a:t>
            </a:r>
            <a:r>
              <a:rPr lang="en-US" b="1"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gergaji</a:t>
            </a:r>
            <a:r>
              <a:rPr lang="en-US" b="1"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b="1"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lengkung</a:t>
            </a:r>
            <a:r>
              <a:rPr lang="en-US" b="1"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endParaRPr lang="en-US" sz="1050" dirty="0"/>
          </a:p>
        </p:txBody>
      </p:sp>
      <p:sp>
        <p:nvSpPr>
          <p:cNvPr id="15" name="Rectangle 14"/>
          <p:cNvSpPr/>
          <p:nvPr/>
        </p:nvSpPr>
        <p:spPr>
          <a:xfrm>
            <a:off x="2333731" y="2136984"/>
            <a:ext cx="3865565" cy="1015663"/>
          </a:xfrm>
          <a:prstGeom prst="rect">
            <a:avLst/>
          </a:prstGeom>
        </p:spPr>
        <p:txBody>
          <a:bodyPr wrap="square">
            <a:spAutoFit/>
          </a:bodyPr>
          <a:lstStyle/>
          <a:p>
            <a:pPr lvl="0" defTabSz="914400" eaLnBrk="0" fontAlgn="base" hangingPunct="0">
              <a:spcBef>
                <a:spcPct val="0"/>
              </a:spcBef>
              <a:spcAft>
                <a:spcPct val="0"/>
              </a:spcAft>
            </a:pP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f</a:t>
            </a:r>
            <a:r>
              <a:rPr lang="en-US" b="1"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b="1" dirty="0" err="1">
                <a:solidFill>
                  <a:srgbClr val="1F1F1F"/>
                </a:solidFill>
                <a:latin typeface="Arial" panose="020B0604020202020204" pitchFamily="34" charset="0"/>
                <a:ea typeface="Times New Roman" panose="02020603050405020304" pitchFamily="18" charset="0"/>
                <a:cs typeface="Arial" panose="020B0604020202020204" pitchFamily="34" charset="0"/>
              </a:rPr>
              <a:t>Supila</a:t>
            </a:r>
            <a:r>
              <a:rPr lang="en-US" b="1"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b="1" dirty="0" err="1">
                <a:solidFill>
                  <a:srgbClr val="1F1F1F"/>
                </a:solidFill>
                <a:latin typeface="Arial" panose="020B0604020202020204" pitchFamily="34" charset="0"/>
                <a:ea typeface="Times New Roman" panose="02020603050405020304" pitchFamily="18" charset="0"/>
                <a:cs typeface="Arial" panose="020B0604020202020204" pitchFamily="34" charset="0"/>
              </a:rPr>
              <a:t>Listrik</a:t>
            </a:r>
            <a:r>
              <a:rPr lang="en-US" b="1" dirty="0">
                <a:solidFill>
                  <a:srgbClr val="1F1F1F"/>
                </a:solidFill>
                <a:latin typeface="Arial" panose="020B0604020202020204" pitchFamily="34" charset="0"/>
                <a:ea typeface="Times New Roman" panose="02020603050405020304" pitchFamily="18" charset="0"/>
                <a:cs typeface="Arial" panose="020B0604020202020204" pitchFamily="34" charset="0"/>
              </a:rPr>
              <a:t>/ electric plane for wood</a:t>
            </a:r>
            <a:endParaRPr lang="en-US" sz="1000" b="1" dirty="0"/>
          </a:p>
          <a:p>
            <a:pPr lvl="0" defTabSz="914400" eaLnBrk="0" fontAlgn="base" hangingPunct="0">
              <a:spcBef>
                <a:spcPct val="0"/>
              </a:spcBef>
              <a:spcAft>
                <a:spcPct val="0"/>
              </a:spcAft>
            </a:pPr>
            <a:endParaRPr lang="en-US" sz="2400" dirty="0">
              <a:latin typeface="Arial" panose="020B0604020202020204" pitchFamily="34" charset="0"/>
            </a:endParaRPr>
          </a:p>
        </p:txBody>
      </p:sp>
      <p:sp>
        <p:nvSpPr>
          <p:cNvPr id="16" name="Rectangle 15"/>
          <p:cNvSpPr/>
          <p:nvPr/>
        </p:nvSpPr>
        <p:spPr>
          <a:xfrm>
            <a:off x="2442587" y="2716436"/>
            <a:ext cx="4804880" cy="1477328"/>
          </a:xfrm>
          <a:prstGeom prst="rect">
            <a:avLst/>
          </a:prstGeom>
        </p:spPr>
        <p:txBody>
          <a:bodyPr wrap="square">
            <a:spAutoFit/>
          </a:bodyPr>
          <a:lstStyle/>
          <a:p>
            <a:pPr lvl="0" defTabSz="914400" eaLnBrk="0" fontAlgn="base" hangingPunct="0">
              <a:spcBef>
                <a:spcPct val="0"/>
              </a:spcBef>
              <a:spcAft>
                <a:spcPct val="0"/>
              </a:spcAft>
            </a:pPr>
            <a:r>
              <a:rPr lang="en-US"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supila</a:t>
            </a:r>
            <a:r>
              <a:rPr lang="en-US"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Listrik</a:t>
            </a:r>
            <a:r>
              <a:rPr lang="en-US"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katak</a:t>
            </a:r>
            <a:r>
              <a:rPr lang="en-US"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komponente</a:t>
            </a:r>
            <a:r>
              <a:rPr lang="en-US"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escultura</a:t>
            </a:r>
            <a:r>
              <a:rPr lang="en-US"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ida</a:t>
            </a:r>
            <a:r>
              <a:rPr lang="en-US"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ne’ebé</a:t>
            </a:r>
            <a:r>
              <a:rPr lang="en-US"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Uza</a:t>
            </a:r>
            <a:r>
              <a:rPr lang="en-US"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Energia</a:t>
            </a:r>
            <a:r>
              <a:rPr lang="en-US"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eletrika</a:t>
            </a:r>
            <a:r>
              <a:rPr lang="en-US"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nian</a:t>
            </a:r>
            <a:r>
              <a:rPr lang="en-US"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hodi</a:t>
            </a:r>
            <a:r>
              <a:rPr lang="en-US"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ajuda</a:t>
            </a:r>
            <a:r>
              <a:rPr lang="en-US"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dudu</a:t>
            </a:r>
            <a:r>
              <a:rPr lang="en-US"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ai</a:t>
            </a:r>
            <a:r>
              <a:rPr lang="en-US"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Objetu</a:t>
            </a:r>
            <a:r>
              <a:rPr lang="en-US"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escultura</a:t>
            </a:r>
            <a:r>
              <a:rPr lang="en-US"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ida</a:t>
            </a:r>
            <a:r>
              <a:rPr lang="en-US"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ho </a:t>
            </a:r>
            <a:r>
              <a:rPr lang="en-US"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fasil,husi</a:t>
            </a:r>
            <a:r>
              <a:rPr lang="en-US"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ai</a:t>
            </a:r>
            <a:r>
              <a:rPr lang="en-US"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ne’ebé</a:t>
            </a:r>
            <a:r>
              <a:rPr lang="en-US"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no la </a:t>
            </a:r>
            <a:r>
              <a:rPr lang="en-US"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mahar</a:t>
            </a:r>
            <a:r>
              <a:rPr lang="en-US"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no </a:t>
            </a:r>
            <a:r>
              <a:rPr lang="en-US"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kaber</a:t>
            </a:r>
            <a:r>
              <a:rPr lang="en-US"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hodi</a:t>
            </a:r>
            <a:r>
              <a:rPr lang="en-US"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sai</a:t>
            </a:r>
            <a:r>
              <a:rPr lang="en-US"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tuir</a:t>
            </a:r>
            <a:r>
              <a:rPr lang="en-US"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artezinador</a:t>
            </a:r>
            <a:r>
              <a:rPr lang="en-US"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nia</a:t>
            </a:r>
            <a:r>
              <a:rPr lang="en-US"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presiza</a:t>
            </a:r>
            <a:r>
              <a:rPr lang="en-US"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endParaRPr lang="en-US" sz="1050" dirty="0"/>
          </a:p>
        </p:txBody>
      </p:sp>
      <p:sp>
        <p:nvSpPr>
          <p:cNvPr id="19" name="Rectangle 18"/>
          <p:cNvSpPr/>
          <p:nvPr/>
        </p:nvSpPr>
        <p:spPr>
          <a:xfrm>
            <a:off x="7064269" y="3562351"/>
            <a:ext cx="3840797" cy="923330"/>
          </a:xfrm>
          <a:prstGeom prst="rect">
            <a:avLst/>
          </a:prstGeom>
        </p:spPr>
        <p:txBody>
          <a:bodyPr wrap="square">
            <a:spAutoFit/>
          </a:bodyPr>
          <a:lstStyle/>
          <a:p>
            <a:pPr lvl="0" defTabSz="914400" eaLnBrk="0" fontAlgn="base" hangingPunct="0">
              <a:spcBef>
                <a:spcPct val="0"/>
              </a:spcBef>
              <a:spcAft>
                <a:spcPct val="0"/>
              </a:spcAft>
            </a:pPr>
            <a:r>
              <a:rPr lang="en-US" b="1"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g. </a:t>
            </a:r>
            <a:r>
              <a:rPr lang="en-US" b="1"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disko</a:t>
            </a:r>
            <a:r>
              <a:rPr lang="en-US" b="1"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b="1"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kado</a:t>
            </a:r>
            <a:r>
              <a:rPr lang="en-US" b="1"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endParaRPr lang="en-US" b="1" dirty="0" smtClean="0">
              <a:solidFill>
                <a:srgbClr val="1F1F1F"/>
              </a:solidFill>
              <a:latin typeface="Calibri" panose="020F0502020204030204" pitchFamily="34" charset="0"/>
              <a:ea typeface="Times New Roman" panose="02020603050405020304" pitchFamily="18" charset="0"/>
              <a:cs typeface="Times New Roman" panose="02020603050405020304" pitchFamily="18" charset="0"/>
            </a:endParaRPr>
          </a:p>
          <a:p>
            <a:pPr lvl="0" defTabSz="914400" eaLnBrk="0" fontAlgn="base" hangingPunct="0">
              <a:spcBef>
                <a:spcPct val="0"/>
              </a:spcBef>
              <a:spcAft>
                <a:spcPct val="0"/>
              </a:spcAft>
            </a:pPr>
            <a:r>
              <a:rPr lang="en-US" b="1" dirty="0" smtClean="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b="1"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disco  </a:t>
            </a:r>
            <a:r>
              <a:rPr lang="en-US" b="1"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gergaji</a:t>
            </a:r>
            <a:r>
              <a:rPr lang="en-US" b="1"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endParaRPr lang="en-US" sz="1050" dirty="0"/>
          </a:p>
          <a:p>
            <a:pPr lvl="0" defTabSz="914400" eaLnBrk="0" fontAlgn="base" hangingPunct="0">
              <a:spcBef>
                <a:spcPct val="0"/>
              </a:spcBef>
              <a:spcAft>
                <a:spcPct val="0"/>
              </a:spcAft>
            </a:pP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disko</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Kado</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endParaRPr lang="en-US" sz="1050" dirty="0"/>
          </a:p>
        </p:txBody>
      </p:sp>
    </p:spTree>
    <p:extLst>
      <p:ext uri="{BB962C8B-B14F-4D97-AF65-F5344CB8AC3E}">
        <p14:creationId xmlns:p14="http://schemas.microsoft.com/office/powerpoint/2010/main" val="3885646102"/>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049"/>
                                        </p:tgtEl>
                                        <p:attrNameLst>
                                          <p:attrName>style.visibility</p:attrName>
                                        </p:attrNameLst>
                                      </p:cBhvr>
                                      <p:to>
                                        <p:strVal val="visible"/>
                                      </p:to>
                                    </p:set>
                                    <p:anim calcmode="lin" valueType="num">
                                      <p:cBhvr>
                                        <p:cTn id="7" dur="500" fill="hold"/>
                                        <p:tgtEl>
                                          <p:spTgt spid="2049"/>
                                        </p:tgtEl>
                                        <p:attrNameLst>
                                          <p:attrName>ppt_w</p:attrName>
                                        </p:attrNameLst>
                                      </p:cBhvr>
                                      <p:tavLst>
                                        <p:tav tm="0">
                                          <p:val>
                                            <p:fltVal val="0"/>
                                          </p:val>
                                        </p:tav>
                                        <p:tav tm="100000">
                                          <p:val>
                                            <p:strVal val="#ppt_w"/>
                                          </p:val>
                                        </p:tav>
                                      </p:tavLst>
                                    </p:anim>
                                    <p:anim calcmode="lin" valueType="num">
                                      <p:cBhvr>
                                        <p:cTn id="8" dur="500" fill="hold"/>
                                        <p:tgtEl>
                                          <p:spTgt spid="2049"/>
                                        </p:tgtEl>
                                        <p:attrNameLst>
                                          <p:attrName>ppt_h</p:attrName>
                                        </p:attrNameLst>
                                      </p:cBhvr>
                                      <p:tavLst>
                                        <p:tav tm="0">
                                          <p:val>
                                            <p:fltVal val="0"/>
                                          </p:val>
                                        </p:tav>
                                        <p:tav tm="100000">
                                          <p:val>
                                            <p:strVal val="#ppt_h"/>
                                          </p:val>
                                        </p:tav>
                                      </p:tavLst>
                                    </p:anim>
                                    <p:animEffect transition="in" filter="fade">
                                      <p:cBhvr>
                                        <p:cTn id="9" dur="500"/>
                                        <p:tgtEl>
                                          <p:spTgt spid="2049"/>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052"/>
                                        </p:tgtEl>
                                        <p:attrNameLst>
                                          <p:attrName>style.visibility</p:attrName>
                                        </p:attrNameLst>
                                      </p:cBhvr>
                                      <p:to>
                                        <p:strVal val="visible"/>
                                      </p:to>
                                    </p:set>
                                    <p:anim calcmode="lin" valueType="num">
                                      <p:cBhvr>
                                        <p:cTn id="28" dur="500" fill="hold"/>
                                        <p:tgtEl>
                                          <p:spTgt spid="2052"/>
                                        </p:tgtEl>
                                        <p:attrNameLst>
                                          <p:attrName>ppt_w</p:attrName>
                                        </p:attrNameLst>
                                      </p:cBhvr>
                                      <p:tavLst>
                                        <p:tav tm="0">
                                          <p:val>
                                            <p:fltVal val="0"/>
                                          </p:val>
                                        </p:tav>
                                        <p:tav tm="100000">
                                          <p:val>
                                            <p:strVal val="#ppt_w"/>
                                          </p:val>
                                        </p:tav>
                                      </p:tavLst>
                                    </p:anim>
                                    <p:anim calcmode="lin" valueType="num">
                                      <p:cBhvr>
                                        <p:cTn id="29" dur="500" fill="hold"/>
                                        <p:tgtEl>
                                          <p:spTgt spid="2052"/>
                                        </p:tgtEl>
                                        <p:attrNameLst>
                                          <p:attrName>ppt_h</p:attrName>
                                        </p:attrNameLst>
                                      </p:cBhvr>
                                      <p:tavLst>
                                        <p:tav tm="0">
                                          <p:val>
                                            <p:fltVal val="0"/>
                                          </p:val>
                                        </p:tav>
                                        <p:tav tm="100000">
                                          <p:val>
                                            <p:strVal val="#ppt_h"/>
                                          </p:val>
                                        </p:tav>
                                      </p:tavLst>
                                    </p:anim>
                                    <p:animEffect transition="in" filter="fade">
                                      <p:cBhvr>
                                        <p:cTn id="30" dur="500"/>
                                        <p:tgtEl>
                                          <p:spTgt spid="2052"/>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2053"/>
                                        </p:tgtEl>
                                        <p:attrNameLst>
                                          <p:attrName>style.visibility</p:attrName>
                                        </p:attrNameLst>
                                      </p:cBhvr>
                                      <p:to>
                                        <p:strVal val="visible"/>
                                      </p:to>
                                    </p:set>
                                    <p:anim calcmode="lin" valueType="num">
                                      <p:cBhvr>
                                        <p:cTn id="35" dur="500" fill="hold"/>
                                        <p:tgtEl>
                                          <p:spTgt spid="2053"/>
                                        </p:tgtEl>
                                        <p:attrNameLst>
                                          <p:attrName>ppt_w</p:attrName>
                                        </p:attrNameLst>
                                      </p:cBhvr>
                                      <p:tavLst>
                                        <p:tav tm="0">
                                          <p:val>
                                            <p:fltVal val="0"/>
                                          </p:val>
                                        </p:tav>
                                        <p:tav tm="100000">
                                          <p:val>
                                            <p:strVal val="#ppt_w"/>
                                          </p:val>
                                        </p:tav>
                                      </p:tavLst>
                                    </p:anim>
                                    <p:anim calcmode="lin" valueType="num">
                                      <p:cBhvr>
                                        <p:cTn id="36" dur="500" fill="hold"/>
                                        <p:tgtEl>
                                          <p:spTgt spid="2053"/>
                                        </p:tgtEl>
                                        <p:attrNameLst>
                                          <p:attrName>ppt_h</p:attrName>
                                        </p:attrNameLst>
                                      </p:cBhvr>
                                      <p:tavLst>
                                        <p:tav tm="0">
                                          <p:val>
                                            <p:fltVal val="0"/>
                                          </p:val>
                                        </p:tav>
                                        <p:tav tm="100000">
                                          <p:val>
                                            <p:strVal val="#ppt_h"/>
                                          </p:val>
                                        </p:tav>
                                      </p:tavLst>
                                    </p:anim>
                                    <p:animEffect transition="in" filter="fade">
                                      <p:cBhvr>
                                        <p:cTn id="37" dur="500"/>
                                        <p:tgtEl>
                                          <p:spTgt spid="2053"/>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2056"/>
                                        </p:tgtEl>
                                        <p:attrNameLst>
                                          <p:attrName>style.visibility</p:attrName>
                                        </p:attrNameLst>
                                      </p:cBhvr>
                                      <p:to>
                                        <p:strVal val="visible"/>
                                      </p:to>
                                    </p:set>
                                    <p:anim calcmode="lin" valueType="num">
                                      <p:cBhvr>
                                        <p:cTn id="56" dur="500" fill="hold"/>
                                        <p:tgtEl>
                                          <p:spTgt spid="2056"/>
                                        </p:tgtEl>
                                        <p:attrNameLst>
                                          <p:attrName>ppt_w</p:attrName>
                                        </p:attrNameLst>
                                      </p:cBhvr>
                                      <p:tavLst>
                                        <p:tav tm="0">
                                          <p:val>
                                            <p:fltVal val="0"/>
                                          </p:val>
                                        </p:tav>
                                        <p:tav tm="100000">
                                          <p:val>
                                            <p:strVal val="#ppt_w"/>
                                          </p:val>
                                        </p:tav>
                                      </p:tavLst>
                                    </p:anim>
                                    <p:anim calcmode="lin" valueType="num">
                                      <p:cBhvr>
                                        <p:cTn id="57" dur="500" fill="hold"/>
                                        <p:tgtEl>
                                          <p:spTgt spid="2056"/>
                                        </p:tgtEl>
                                        <p:attrNameLst>
                                          <p:attrName>ppt_h</p:attrName>
                                        </p:attrNameLst>
                                      </p:cBhvr>
                                      <p:tavLst>
                                        <p:tav tm="0">
                                          <p:val>
                                            <p:fltVal val="0"/>
                                          </p:val>
                                        </p:tav>
                                        <p:tav tm="100000">
                                          <p:val>
                                            <p:strVal val="#ppt_h"/>
                                          </p:val>
                                        </p:tav>
                                      </p:tavLst>
                                    </p:anim>
                                    <p:animEffect transition="in" filter="fade">
                                      <p:cBhvr>
                                        <p:cTn id="58" dur="500"/>
                                        <p:tgtEl>
                                          <p:spTgt spid="2056"/>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16">
                                            <p:txEl>
                                              <p:pRg st="0" end="0"/>
                                            </p:txEl>
                                          </p:spTgt>
                                        </p:tgtEl>
                                        <p:attrNameLst>
                                          <p:attrName>style.visibility</p:attrName>
                                        </p:attrNameLst>
                                      </p:cBhvr>
                                      <p:to>
                                        <p:strVal val="visible"/>
                                      </p:to>
                                    </p:set>
                                    <p:anim calcmode="lin" valueType="num">
                                      <p:cBhvr>
                                        <p:cTn id="63" dur="5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64" dur="5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65" dur="500"/>
                                        <p:tgtEl>
                                          <p:spTgt spid="16">
                                            <p:txEl>
                                              <p:pRg st="0" end="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2057"/>
                                        </p:tgtEl>
                                        <p:attrNameLst>
                                          <p:attrName>style.visibility</p:attrName>
                                        </p:attrNameLst>
                                      </p:cBhvr>
                                      <p:to>
                                        <p:strVal val="visible"/>
                                      </p:to>
                                    </p:set>
                                    <p:anim calcmode="lin" valueType="num">
                                      <p:cBhvr>
                                        <p:cTn id="70" dur="500" fill="hold"/>
                                        <p:tgtEl>
                                          <p:spTgt spid="2057"/>
                                        </p:tgtEl>
                                        <p:attrNameLst>
                                          <p:attrName>ppt_w</p:attrName>
                                        </p:attrNameLst>
                                      </p:cBhvr>
                                      <p:tavLst>
                                        <p:tav tm="0">
                                          <p:val>
                                            <p:fltVal val="0"/>
                                          </p:val>
                                        </p:tav>
                                        <p:tav tm="100000">
                                          <p:val>
                                            <p:strVal val="#ppt_w"/>
                                          </p:val>
                                        </p:tav>
                                      </p:tavLst>
                                    </p:anim>
                                    <p:anim calcmode="lin" valueType="num">
                                      <p:cBhvr>
                                        <p:cTn id="71" dur="500" fill="hold"/>
                                        <p:tgtEl>
                                          <p:spTgt spid="2057"/>
                                        </p:tgtEl>
                                        <p:attrNameLst>
                                          <p:attrName>ppt_h</p:attrName>
                                        </p:attrNameLst>
                                      </p:cBhvr>
                                      <p:tavLst>
                                        <p:tav tm="0">
                                          <p:val>
                                            <p:fltVal val="0"/>
                                          </p:val>
                                        </p:tav>
                                        <p:tav tm="100000">
                                          <p:val>
                                            <p:strVal val="#ppt_h"/>
                                          </p:val>
                                        </p:tav>
                                      </p:tavLst>
                                    </p:anim>
                                    <p:animEffect transition="in" filter="fade">
                                      <p:cBhvr>
                                        <p:cTn id="72" dur="500"/>
                                        <p:tgtEl>
                                          <p:spTgt spid="2057"/>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p:cTn id="77" dur="500" fill="hold"/>
                                        <p:tgtEl>
                                          <p:spTgt spid="19"/>
                                        </p:tgtEl>
                                        <p:attrNameLst>
                                          <p:attrName>ppt_w</p:attrName>
                                        </p:attrNameLst>
                                      </p:cBhvr>
                                      <p:tavLst>
                                        <p:tav tm="0">
                                          <p:val>
                                            <p:fltVal val="0"/>
                                          </p:val>
                                        </p:tav>
                                        <p:tav tm="100000">
                                          <p:val>
                                            <p:strVal val="#ppt_w"/>
                                          </p:val>
                                        </p:tav>
                                      </p:tavLst>
                                    </p:anim>
                                    <p:anim calcmode="lin" valueType="num">
                                      <p:cBhvr>
                                        <p:cTn id="78" dur="500" fill="hold"/>
                                        <p:tgtEl>
                                          <p:spTgt spid="19"/>
                                        </p:tgtEl>
                                        <p:attrNameLst>
                                          <p:attrName>ppt_h</p:attrName>
                                        </p:attrNameLst>
                                      </p:cBhvr>
                                      <p:tavLst>
                                        <p:tav tm="0">
                                          <p:val>
                                            <p:fltVal val="0"/>
                                          </p:val>
                                        </p:tav>
                                        <p:tav tm="100000">
                                          <p:val>
                                            <p:strVal val="#ppt_h"/>
                                          </p:val>
                                        </p:tav>
                                      </p:tavLst>
                                    </p:anim>
                                    <p:animEffect transition="in" filter="fade">
                                      <p:cBhvr>
                                        <p:cTn id="79" dur="500"/>
                                        <p:tgtEl>
                                          <p:spTgt spid="19"/>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nodeType="clickEffect">
                                  <p:stCondLst>
                                    <p:cond delay="0"/>
                                  </p:stCondLst>
                                  <p:childTnLst>
                                    <p:set>
                                      <p:cBhvr>
                                        <p:cTn id="83" dur="1" fill="hold">
                                          <p:stCondLst>
                                            <p:cond delay="0"/>
                                          </p:stCondLst>
                                        </p:cTn>
                                        <p:tgtEl>
                                          <p:spTgt spid="2060"/>
                                        </p:tgtEl>
                                        <p:attrNameLst>
                                          <p:attrName>style.visibility</p:attrName>
                                        </p:attrNameLst>
                                      </p:cBhvr>
                                      <p:to>
                                        <p:strVal val="visible"/>
                                      </p:to>
                                    </p:set>
                                    <p:anim calcmode="lin" valueType="num">
                                      <p:cBhvr>
                                        <p:cTn id="84" dur="500" fill="hold"/>
                                        <p:tgtEl>
                                          <p:spTgt spid="2060"/>
                                        </p:tgtEl>
                                        <p:attrNameLst>
                                          <p:attrName>ppt_w</p:attrName>
                                        </p:attrNameLst>
                                      </p:cBhvr>
                                      <p:tavLst>
                                        <p:tav tm="0">
                                          <p:val>
                                            <p:fltVal val="0"/>
                                          </p:val>
                                        </p:tav>
                                        <p:tav tm="100000">
                                          <p:val>
                                            <p:strVal val="#ppt_w"/>
                                          </p:val>
                                        </p:tav>
                                      </p:tavLst>
                                    </p:anim>
                                    <p:anim calcmode="lin" valueType="num">
                                      <p:cBhvr>
                                        <p:cTn id="85" dur="500" fill="hold"/>
                                        <p:tgtEl>
                                          <p:spTgt spid="2060"/>
                                        </p:tgtEl>
                                        <p:attrNameLst>
                                          <p:attrName>ppt_h</p:attrName>
                                        </p:attrNameLst>
                                      </p:cBhvr>
                                      <p:tavLst>
                                        <p:tav tm="0">
                                          <p:val>
                                            <p:fltVal val="0"/>
                                          </p:val>
                                        </p:tav>
                                        <p:tav tm="100000">
                                          <p:val>
                                            <p:strVal val="#ppt_h"/>
                                          </p:val>
                                        </p:tav>
                                      </p:tavLst>
                                    </p:anim>
                                    <p:animEffect transition="in" filter="fade">
                                      <p:cBhvr>
                                        <p:cTn id="86" dur="500"/>
                                        <p:tgtEl>
                                          <p:spTgt spid="2060"/>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grpId="0" nodeType="clickEffect">
                                  <p:stCondLst>
                                    <p:cond delay="0"/>
                                  </p:stCondLst>
                                  <p:childTnLst>
                                    <p:set>
                                      <p:cBhvr>
                                        <p:cTn id="90" dur="1" fill="hold">
                                          <p:stCondLst>
                                            <p:cond delay="0"/>
                                          </p:stCondLst>
                                        </p:cTn>
                                        <p:tgtEl>
                                          <p:spTgt spid="14"/>
                                        </p:tgtEl>
                                        <p:attrNameLst>
                                          <p:attrName>style.visibility</p:attrName>
                                        </p:attrNameLst>
                                      </p:cBhvr>
                                      <p:to>
                                        <p:strVal val="visible"/>
                                      </p:to>
                                    </p:set>
                                    <p:anim calcmode="lin" valueType="num">
                                      <p:cBhvr>
                                        <p:cTn id="91" dur="500" fill="hold"/>
                                        <p:tgtEl>
                                          <p:spTgt spid="14"/>
                                        </p:tgtEl>
                                        <p:attrNameLst>
                                          <p:attrName>ppt_w</p:attrName>
                                        </p:attrNameLst>
                                      </p:cBhvr>
                                      <p:tavLst>
                                        <p:tav tm="0">
                                          <p:val>
                                            <p:fltVal val="0"/>
                                          </p:val>
                                        </p:tav>
                                        <p:tav tm="100000">
                                          <p:val>
                                            <p:strVal val="#ppt_w"/>
                                          </p:val>
                                        </p:tav>
                                      </p:tavLst>
                                    </p:anim>
                                    <p:anim calcmode="lin" valueType="num">
                                      <p:cBhvr>
                                        <p:cTn id="92" dur="500" fill="hold"/>
                                        <p:tgtEl>
                                          <p:spTgt spid="14"/>
                                        </p:tgtEl>
                                        <p:attrNameLst>
                                          <p:attrName>ppt_h</p:attrName>
                                        </p:attrNameLst>
                                      </p:cBhvr>
                                      <p:tavLst>
                                        <p:tav tm="0">
                                          <p:val>
                                            <p:fltVal val="0"/>
                                          </p:val>
                                        </p:tav>
                                        <p:tav tm="100000">
                                          <p:val>
                                            <p:strVal val="#ppt_h"/>
                                          </p:val>
                                        </p:tav>
                                      </p:tavLst>
                                    </p:anim>
                                    <p:animEffect transition="in" filter="fade">
                                      <p:cBhvr>
                                        <p:cTn id="9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p:bldP spid="12" grpId="0"/>
      <p:bldP spid="13" grpId="0"/>
      <p:bldP spid="15"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3" descr="Jenis Mesin Amplas Yang Digunakan Untuk Furniture | KlikMJ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7787" y="411013"/>
            <a:ext cx="2220912" cy="222091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55" descr="Thinner A Special | Atlantic Ocean Paint"/>
          <p:cNvPicPr>
            <a:picLocks noChangeAspect="1" noChangeArrowheads="1"/>
          </p:cNvPicPr>
          <p:nvPr/>
        </p:nvPicPr>
        <p:blipFill>
          <a:blip r:embed="rId3">
            <a:extLst>
              <a:ext uri="{28A0092B-C50C-407E-A947-70E740481C1C}">
                <a14:useLocalDpi xmlns:a14="http://schemas.microsoft.com/office/drawing/2010/main" val="0"/>
              </a:ext>
            </a:extLst>
          </a:blip>
          <a:srcRect l="17741" t="16451" r="21452" b="9514"/>
          <a:stretch>
            <a:fillRect/>
          </a:stretch>
        </p:blipFill>
        <p:spPr bwMode="auto">
          <a:xfrm>
            <a:off x="3928563" y="4562405"/>
            <a:ext cx="1144588" cy="1393825"/>
          </a:xfrm>
          <a:prstGeom prst="rect">
            <a:avLst/>
          </a:prstGeom>
          <a:noFill/>
          <a:extLst>
            <a:ext uri="{909E8E84-426E-40DD-AFC4-6F175D3DCCD1}">
              <a14:hiddenFill xmlns:a14="http://schemas.microsoft.com/office/drawing/2010/main">
                <a:solidFill>
                  <a:srgbClr val="FFFFFF"/>
                </a:solidFill>
              </a14:hiddenFill>
            </a:ext>
          </a:extLst>
        </p:spPr>
      </p:pic>
      <p:sp>
        <p:nvSpPr>
          <p:cNvPr id="8" name="Subtitle 2"/>
          <p:cNvSpPr txBox="1">
            <a:spLocks/>
          </p:cNvSpPr>
          <p:nvPr/>
        </p:nvSpPr>
        <p:spPr>
          <a:xfrm>
            <a:off x="1357323" y="6260961"/>
            <a:ext cx="5020888" cy="473825"/>
          </a:xfrm>
          <a:prstGeom prst="rect">
            <a:avLst/>
          </a:prstGeom>
        </p:spPr>
        <p:txBody>
          <a:bodyPr vert="horz" lIns="91440" tIns="45720" rIns="91440" bIns="45720" rtlCol="0" anchor="t">
            <a:normAutofit/>
            <a:scene3d>
              <a:camera prst="orthographicFront"/>
              <a:lightRig rig="threePt" dir="t"/>
            </a:scene3d>
            <a:sp3d extrusionH="57150">
              <a:bevelT w="38100" h="38100" prst="relaxedInset"/>
            </a:sp3d>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800" i="1" dirty="0" err="1" smtClean="0">
                <a:latin typeface="Sitka Heading" pitchFamily="2" charset="0"/>
              </a:rPr>
              <a:t>Secretara</a:t>
            </a:r>
            <a:r>
              <a:rPr lang="en-US" sz="800" i="1" dirty="0" smtClean="0">
                <a:latin typeface="Sitka Heading" pitchFamily="2" charset="0"/>
              </a:rPr>
              <a:t> </a:t>
            </a:r>
            <a:r>
              <a:rPr lang="en-US" sz="800" i="1" dirty="0">
                <a:latin typeface="Sitka Heading" pitchFamily="2" charset="0"/>
              </a:rPr>
              <a:t>de </a:t>
            </a:r>
            <a:r>
              <a:rPr lang="en-US" sz="800" i="1" dirty="0" err="1">
                <a:latin typeface="Sitka Heading" pitchFamily="2" charset="0"/>
              </a:rPr>
              <a:t>estado</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SEAC ), </a:t>
            </a:r>
            <a:r>
              <a:rPr lang="en-US" sz="800" i="1" dirty="0" err="1">
                <a:latin typeface="Sitka Heading" pitchFamily="2" charset="0"/>
              </a:rPr>
              <a:t>Diresaun</a:t>
            </a:r>
            <a:r>
              <a:rPr lang="en-US" sz="800" i="1" dirty="0">
                <a:latin typeface="Sitka Heading" pitchFamily="2" charset="0"/>
              </a:rPr>
              <a:t> </a:t>
            </a:r>
            <a:r>
              <a:rPr lang="en-US" sz="800" i="1" dirty="0" err="1">
                <a:latin typeface="Sitka Heading" pitchFamily="2" charset="0"/>
              </a:rPr>
              <a:t>Nasional</a:t>
            </a:r>
            <a:r>
              <a:rPr lang="en-US" sz="800" i="1" dirty="0">
                <a:latin typeface="Sitka Heading" pitchFamily="2" charset="0"/>
              </a:rPr>
              <a:t> </a:t>
            </a:r>
            <a:r>
              <a:rPr lang="en-US" sz="800" i="1" dirty="0" err="1">
                <a:latin typeface="Sitka Heading" pitchFamily="2" charset="0"/>
              </a:rPr>
              <a:t>Promosaun</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DNPAC ) </a:t>
            </a:r>
            <a:endParaRPr lang="en-US" sz="800" dirty="0">
              <a:latin typeface="Sitka Heading" pitchFamily="2" charset="0"/>
            </a:endParaRPr>
          </a:p>
          <a:p>
            <a:r>
              <a:rPr lang="en-US" sz="800" i="1" dirty="0" err="1">
                <a:latin typeface="Sitka Heading" pitchFamily="2" charset="0"/>
              </a:rPr>
              <a:t>Formasaun</a:t>
            </a:r>
            <a:r>
              <a:rPr lang="en-US" sz="800" i="1" dirty="0">
                <a:latin typeface="Sitka Heading" pitchFamily="2" charset="0"/>
              </a:rPr>
              <a:t> : </a:t>
            </a:r>
            <a:r>
              <a:rPr lang="en-US" sz="800" i="1" dirty="0" err="1">
                <a:latin typeface="Sitka Heading" pitchFamily="2" charset="0"/>
              </a:rPr>
              <a:t>Escultura</a:t>
            </a:r>
            <a:r>
              <a:rPr lang="en-US" sz="800" i="1" dirty="0">
                <a:latin typeface="Sitka Heading" pitchFamily="2" charset="0"/>
              </a:rPr>
              <a:t> / </a:t>
            </a:r>
            <a:r>
              <a:rPr lang="en-US" sz="800" i="1" dirty="0" err="1">
                <a:latin typeface="Sitka Heading" pitchFamily="2" charset="0"/>
              </a:rPr>
              <a:t>Badain</a:t>
            </a:r>
            <a:r>
              <a:rPr lang="en-US" sz="800" i="1" dirty="0">
                <a:latin typeface="Sitka Heading" pitchFamily="2" charset="0"/>
              </a:rPr>
              <a:t> </a:t>
            </a:r>
            <a:r>
              <a:rPr lang="en-US" sz="800" i="1" dirty="0" err="1">
                <a:latin typeface="Sitka Heading" pitchFamily="2" charset="0"/>
              </a:rPr>
              <a:t>Makerek</a:t>
            </a:r>
            <a:r>
              <a:rPr lang="en-US" sz="800" i="1" dirty="0">
                <a:latin typeface="Sitka Heading" pitchFamily="2" charset="0"/>
              </a:rPr>
              <a:t>, </a:t>
            </a:r>
            <a:r>
              <a:rPr lang="en-US" sz="800" i="1" dirty="0" err="1">
                <a:latin typeface="Sitka Heading" pitchFamily="2" charset="0"/>
              </a:rPr>
              <a:t>Municipio</a:t>
            </a:r>
            <a:r>
              <a:rPr lang="en-US" sz="800" i="1" dirty="0">
                <a:latin typeface="Sitka Heading" pitchFamily="2" charset="0"/>
              </a:rPr>
              <a:t> </a:t>
            </a:r>
            <a:r>
              <a:rPr lang="en-US" sz="800" i="1" dirty="0" err="1">
                <a:latin typeface="Sitka Heading" pitchFamily="2" charset="0"/>
              </a:rPr>
              <a:t>Manufahi</a:t>
            </a:r>
            <a:r>
              <a:rPr lang="en-US" sz="800" i="1" dirty="0">
                <a:latin typeface="Sitka Heading" pitchFamily="2" charset="0"/>
              </a:rPr>
              <a:t> ; </a:t>
            </a:r>
            <a:r>
              <a:rPr lang="en-US" sz="800" i="1" dirty="0" err="1">
                <a:latin typeface="Sitka Heading" pitchFamily="2" charset="0"/>
              </a:rPr>
              <a:t>Hakerek</a:t>
            </a:r>
            <a:r>
              <a:rPr lang="en-US" sz="800" i="1" dirty="0">
                <a:latin typeface="Sitka Heading" pitchFamily="2" charset="0"/>
              </a:rPr>
              <a:t> </a:t>
            </a:r>
            <a:r>
              <a:rPr lang="en-US" sz="800" i="1" dirty="0" err="1">
                <a:latin typeface="Sitka Heading" pitchFamily="2" charset="0"/>
              </a:rPr>
              <a:t>Amorino</a:t>
            </a:r>
            <a:r>
              <a:rPr lang="en-US" sz="800" i="1" dirty="0">
                <a:latin typeface="Sitka Heading" pitchFamily="2" charset="0"/>
              </a:rPr>
              <a:t> da Costa Mendes </a:t>
            </a:r>
            <a:r>
              <a:rPr lang="en-US" sz="800" i="1" dirty="0" err="1">
                <a:latin typeface="Sitka Heading" pitchFamily="2" charset="0"/>
              </a:rPr>
              <a:t>Sarmento</a:t>
            </a:r>
            <a:r>
              <a:rPr lang="en-US" sz="800" i="1" dirty="0">
                <a:latin typeface="Sitka Heading" pitchFamily="2" charset="0"/>
              </a:rPr>
              <a:t> </a:t>
            </a:r>
            <a:endParaRPr lang="en-US" sz="800" dirty="0">
              <a:latin typeface="Sitka Heading" pitchFamily="2" charset="0"/>
            </a:endParaRPr>
          </a:p>
          <a:p>
            <a:endParaRPr lang="en-US" sz="2000" dirty="0" smtClean="0">
              <a:ln w="13462">
                <a:solidFill>
                  <a:srgbClr val="92D050"/>
                </a:solidFill>
                <a:prstDash val="solid"/>
              </a:ln>
              <a:latin typeface="Gill Sans Ultra Bold" panose="020B0A02020104020203" pitchFamily="34" charset="0"/>
              <a:cs typeface="Times New Roman" panose="02020603050405020304" pitchFamily="18" charset="0"/>
            </a:endParaRPr>
          </a:p>
          <a:p>
            <a:endParaRPr lang="en-US" dirty="0">
              <a:ln>
                <a:solidFill>
                  <a:srgbClr val="92D050"/>
                </a:solidFill>
              </a:ln>
              <a:latin typeface="Gill Sans Ultra Bold" panose="020B0A02020104020203" pitchFamily="34" charset="0"/>
            </a:endParaRPr>
          </a:p>
        </p:txBody>
      </p:sp>
      <p:sp>
        <p:nvSpPr>
          <p:cNvPr id="9" name="Rectangle 1"/>
          <p:cNvSpPr>
            <a:spLocks noChangeArrowheads="1"/>
          </p:cNvSpPr>
          <p:nvPr/>
        </p:nvSpPr>
        <p:spPr bwMode="auto">
          <a:xfrm>
            <a:off x="10307360" y="6497874"/>
            <a:ext cx="1795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1pPr>
            <a:lvl2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2pPr>
            <a:lvl3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3pPr>
            <a:lvl4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4pPr>
            <a:lvl5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5pPr>
            <a:lvl6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6pPr>
            <a:lvl7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7pPr>
            <a:lvl8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8pPr>
            <a:lvl9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tab pos="2971800" algn="ctr"/>
                <a:tab pos="5943600" algn="r"/>
              </a:tabLst>
            </a:pP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Che</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arino</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lara</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82 ( 82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Manufuik</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Lian</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
        <p:nvSpPr>
          <p:cNvPr id="6" name="Rectangle 5"/>
          <p:cNvSpPr/>
          <p:nvPr/>
        </p:nvSpPr>
        <p:spPr>
          <a:xfrm>
            <a:off x="1858393" y="321206"/>
            <a:ext cx="2896947" cy="369332"/>
          </a:xfrm>
          <a:prstGeom prst="rect">
            <a:avLst/>
          </a:prstGeom>
        </p:spPr>
        <p:txBody>
          <a:bodyPr wrap="none">
            <a:spAutoFit/>
          </a:bodyPr>
          <a:lstStyle/>
          <a:p>
            <a:pPr lvl="0" defTabSz="914400" eaLnBrk="0" fontAlgn="base" hangingPunct="0">
              <a:spcBef>
                <a:spcPct val="0"/>
              </a:spcBef>
              <a:spcAft>
                <a:spcPct val="0"/>
              </a:spcAft>
            </a:pPr>
            <a:r>
              <a:rPr lang="en-US" b="1"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h. </a:t>
            </a:r>
            <a:r>
              <a:rPr lang="en-US" b="1"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Makina</a:t>
            </a:r>
            <a:r>
              <a:rPr lang="en-US" b="1"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b="1"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Lisador</a:t>
            </a:r>
            <a:r>
              <a:rPr lang="en-US" b="1"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 </a:t>
            </a:r>
            <a:r>
              <a:rPr lang="en-US" b="1"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Amplas</a:t>
            </a:r>
            <a:r>
              <a:rPr lang="en-US" b="1"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endParaRPr lang="en-US" sz="1050" dirty="0"/>
          </a:p>
        </p:txBody>
      </p:sp>
      <p:sp>
        <p:nvSpPr>
          <p:cNvPr id="7" name="Rectangle 6"/>
          <p:cNvSpPr/>
          <p:nvPr/>
        </p:nvSpPr>
        <p:spPr>
          <a:xfrm>
            <a:off x="1571105" y="569823"/>
            <a:ext cx="5859504" cy="2062103"/>
          </a:xfrm>
          <a:prstGeom prst="rect">
            <a:avLst/>
          </a:prstGeom>
        </p:spPr>
        <p:txBody>
          <a:bodyPr wrap="square">
            <a:spAutoFit/>
          </a:bodyPr>
          <a:lstStyle/>
          <a:p>
            <a:pPr lvl="0" algn="just" defTabSz="914400" eaLnBrk="0" fontAlgn="base" hangingPunct="0">
              <a:spcBef>
                <a:spcPct val="0"/>
              </a:spcBef>
              <a:spcAft>
                <a:spcPct val="0"/>
              </a:spcAft>
            </a:pP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makina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Amplas</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nudar</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prosesu</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servisu</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ba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forma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objetu</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ruma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atu</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hodi</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hetan</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forma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objetu</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material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nia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tetuk</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ida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ne’ebé</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kaber</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no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hanesan</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ho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maneira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kose</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ka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lisa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ba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objetu</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material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ruma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to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nia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kaber</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los.</a:t>
            </a:r>
            <a:endParaRPr lang="en-US" sz="1000" dirty="0"/>
          </a:p>
          <a:p>
            <a:pPr lvl="0" algn="just" defTabSz="914400" eaLnBrk="0" fontAlgn="base" hangingPunct="0">
              <a:spcBef>
                <a:spcPct val="0"/>
              </a:spcBef>
              <a:spcAft>
                <a:spcPct val="0"/>
              </a:spcAft>
            </a:pP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hodi</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núne’e</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funsaun</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husi</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Lisador</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Amplas</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mak</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atu</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hodi</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hamos</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halo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kaber,no</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atu</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hafasil</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iha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prosesu</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servisu</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mak</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presiza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makina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Lisa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nian</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hodi</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produs</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produtu</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ne’ebé</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kwalidade</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ás,ho</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funsaun</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ajuda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hatetuk</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halakon</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noda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foer</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no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fo</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rezultadu</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ne’ebé</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kaber</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los.</a:t>
            </a:r>
          </a:p>
        </p:txBody>
      </p:sp>
      <p:sp>
        <p:nvSpPr>
          <p:cNvPr id="11" name="Rectangle 10"/>
          <p:cNvSpPr/>
          <p:nvPr/>
        </p:nvSpPr>
        <p:spPr>
          <a:xfrm>
            <a:off x="1666096" y="2643217"/>
            <a:ext cx="2109873" cy="369332"/>
          </a:xfrm>
          <a:prstGeom prst="rect">
            <a:avLst/>
          </a:prstGeom>
        </p:spPr>
        <p:txBody>
          <a:bodyPr wrap="none">
            <a:spAutoFit/>
          </a:bodyPr>
          <a:lstStyle/>
          <a:p>
            <a:pPr lvl="0" algn="just" defTabSz="914400" eaLnBrk="0" fontAlgn="base" hangingPunct="0">
              <a:spcBef>
                <a:spcPct val="0"/>
              </a:spcBef>
              <a:spcAft>
                <a:spcPct val="0"/>
              </a:spcAft>
            </a:pPr>
            <a:r>
              <a:rPr lang="en-US" b="1"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i</a:t>
            </a:r>
            <a:r>
              <a:rPr lang="en-US" b="1"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b="1"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Lisador</a:t>
            </a:r>
            <a:r>
              <a:rPr lang="en-US" b="1"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 </a:t>
            </a:r>
            <a:r>
              <a:rPr lang="en-US" b="1"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Amplas</a:t>
            </a:r>
            <a:r>
              <a:rPr lang="en-US" b="1"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endParaRPr lang="en-US" sz="1050" dirty="0"/>
          </a:p>
        </p:txBody>
      </p:sp>
      <p:sp>
        <p:nvSpPr>
          <p:cNvPr id="12" name="Rectangle 11"/>
          <p:cNvSpPr/>
          <p:nvPr/>
        </p:nvSpPr>
        <p:spPr>
          <a:xfrm>
            <a:off x="3846989" y="2643217"/>
            <a:ext cx="5295207" cy="1877437"/>
          </a:xfrm>
          <a:prstGeom prst="rect">
            <a:avLst/>
          </a:prstGeom>
        </p:spPr>
        <p:txBody>
          <a:bodyPr wrap="square">
            <a:spAutoFit/>
          </a:bodyPr>
          <a:lstStyle/>
          <a:p>
            <a:pPr lvl="0" algn="just" defTabSz="914400" eaLnBrk="0" fontAlgn="base" hangingPunct="0">
              <a:spcBef>
                <a:spcPct val="0"/>
              </a:spcBef>
              <a:spcAft>
                <a:spcPct val="0"/>
              </a:spcAft>
            </a:pP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makina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Lisador</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Amplas</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iha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oin</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Rua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ida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ita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bolu</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makina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 Power Sander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ka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Lisador</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Mamar</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Amplas</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Halus</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Atu</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hodi</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Halo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kaber</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unuku</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halus</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laletek</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material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ruma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hanesan</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ai,besi</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no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lisador</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forma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raihenek</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ka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 sand Paper “ (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Ampals</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Kasar</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 ho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maneira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servisu</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kose</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ba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iha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laletek</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material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Ruma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a:t>
            </a:r>
            <a:endParaRPr lang="en-US" sz="1000" dirty="0"/>
          </a:p>
          <a:p>
            <a:pPr lvl="0" algn="just" defTabSz="914400" eaLnBrk="0" fontAlgn="base" hangingPunct="0">
              <a:spcBef>
                <a:spcPct val="0"/>
              </a:spcBef>
              <a:spcAft>
                <a:spcPct val="0"/>
              </a:spcAft>
            </a:pP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iha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mos</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typu</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de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servisu</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bele</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manual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nomos</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bele</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utuliza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makina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1F1F1F"/>
                </a:solidFill>
                <a:latin typeface="Calibri" panose="020F0502020204030204" pitchFamily="34" charset="0"/>
                <a:ea typeface="Times New Roman" panose="02020603050405020304" pitchFamily="18" charset="0"/>
                <a:cs typeface="Times New Roman" panose="02020603050405020304" pitchFamily="18" charset="0"/>
              </a:rPr>
              <a:t>eletrica</a:t>
            </a:r>
            <a:r>
              <a:rPr lang="en-US" sz="1600" dirty="0">
                <a:solidFill>
                  <a:srgbClr val="1F1F1F"/>
                </a:solidFill>
                <a:latin typeface="Calibri" panose="020F0502020204030204" pitchFamily="34" charset="0"/>
                <a:ea typeface="Times New Roman" panose="02020603050405020304" pitchFamily="18" charset="0"/>
                <a:cs typeface="Times New Roman" panose="02020603050405020304" pitchFamily="18" charset="0"/>
              </a:rPr>
              <a:t>.</a:t>
            </a:r>
            <a:endParaRPr lang="en-US" sz="1600" dirty="0">
              <a:latin typeface="Arial" panose="020B0604020202020204" pitchFamily="34" charset="0"/>
            </a:endParaRPr>
          </a:p>
        </p:txBody>
      </p:sp>
      <p:sp>
        <p:nvSpPr>
          <p:cNvPr id="13" name="Rectangle 12"/>
          <p:cNvSpPr/>
          <p:nvPr/>
        </p:nvSpPr>
        <p:spPr>
          <a:xfrm>
            <a:off x="2947643" y="4889986"/>
            <a:ext cx="920124" cy="369332"/>
          </a:xfrm>
          <a:prstGeom prst="rect">
            <a:avLst/>
          </a:prstGeom>
        </p:spPr>
        <p:txBody>
          <a:bodyPr wrap="none">
            <a:spAutoFit/>
          </a:bodyPr>
          <a:lstStyle/>
          <a:p>
            <a:pPr lvl="0" defTabSz="914400" eaLnBrk="0" fontAlgn="base" hangingPunct="0">
              <a:spcBef>
                <a:spcPct val="0"/>
              </a:spcBef>
              <a:spcAft>
                <a:spcPct val="0"/>
              </a:spcAft>
            </a:pPr>
            <a:r>
              <a:rPr lang="en-US" b="1" dirty="0">
                <a:latin typeface="Times New Roman" panose="02020603050405020304" pitchFamily="18" charset="0"/>
                <a:ea typeface="Calibri" panose="020F0502020204030204" pitchFamily="34" charset="0"/>
                <a:cs typeface="Times New Roman" panose="02020603050405020304" pitchFamily="18" charset="0"/>
              </a:rPr>
              <a:t>j. </a:t>
            </a:r>
            <a:r>
              <a:rPr lang="en-US" b="1" dirty="0" err="1">
                <a:latin typeface="Times New Roman" panose="02020603050405020304" pitchFamily="18" charset="0"/>
                <a:ea typeface="Calibri" panose="020F0502020204030204" pitchFamily="34" charset="0"/>
                <a:cs typeface="Times New Roman" panose="02020603050405020304" pitchFamily="18" charset="0"/>
              </a:rPr>
              <a:t>Tiner</a:t>
            </a:r>
            <a:endParaRPr lang="en-US" sz="1050" dirty="0"/>
          </a:p>
        </p:txBody>
      </p:sp>
      <p:sp>
        <p:nvSpPr>
          <p:cNvPr id="14" name="Rectangle 13"/>
          <p:cNvSpPr/>
          <p:nvPr/>
        </p:nvSpPr>
        <p:spPr>
          <a:xfrm>
            <a:off x="5329545" y="4520654"/>
            <a:ext cx="6096000" cy="1477328"/>
          </a:xfrm>
          <a:prstGeom prst="rect">
            <a:avLst/>
          </a:prstGeom>
        </p:spPr>
        <p:txBody>
          <a:bodyPr>
            <a:spAutoFit/>
          </a:bodyPr>
          <a:lstStyle/>
          <a:p>
            <a:pPr lvl="0" algn="just" defTabSz="914400" eaLnBrk="0" fontAlgn="base" hangingPunct="0">
              <a:spcBef>
                <a:spcPct val="0"/>
              </a:spcBef>
              <a:spcAft>
                <a:spcPct val="0"/>
              </a:spcAft>
            </a:pPr>
            <a:r>
              <a:rPr lang="en-US" dirty="0">
                <a:solidFill>
                  <a:srgbClr val="040C28"/>
                </a:solidFill>
                <a:latin typeface="Times New Roman" panose="02020603050405020304" pitchFamily="18" charset="0"/>
                <a:ea typeface="Calibri" panose="020F0502020204030204" pitchFamily="34" charset="0"/>
                <a:cs typeface="Times New Roman" panose="02020603050405020304" pitchFamily="18" charset="0"/>
              </a:rPr>
              <a:t>Thinner</a:t>
            </a:r>
            <a:r>
              <a:rPr lang="en-US" dirty="0">
                <a:solidFill>
                  <a:srgbClr val="474747"/>
                </a:solidFill>
                <a:latin typeface="Calibri" panose="020F0502020204030204" pitchFamily="34" charset="0"/>
                <a:ea typeface="Calibri" panose="020F0502020204030204" pitchFamily="34" charset="0"/>
                <a:cs typeface="Times New Roman" panose="02020603050405020304" pitchFamily="18" charset="0"/>
              </a:rPr>
              <a:t> </a:t>
            </a:r>
            <a:r>
              <a:rPr lang="en-US"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nudar</a:t>
            </a:r>
            <a:r>
              <a:rPr lang="en-US"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forma </a:t>
            </a:r>
            <a:r>
              <a:rPr lang="en-US"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ne</a:t>
            </a:r>
            <a:r>
              <a:rPr lang="en-US" dirty="0" err="1">
                <a:solidFill>
                  <a:srgbClr val="474747"/>
                </a:solidFill>
                <a:latin typeface="Calibri" panose="020F0502020204030204" pitchFamily="34" charset="0"/>
                <a:ea typeface="Calibri" panose="020F0502020204030204" pitchFamily="34" charset="0"/>
                <a:cs typeface="Times New Roman" panose="02020603050405020304" pitchFamily="18" charset="0"/>
              </a:rPr>
              <a:t>’</a:t>
            </a:r>
            <a:r>
              <a:rPr lang="en-US"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eb</a:t>
            </a:r>
            <a:r>
              <a:rPr lang="en-US" dirty="0" err="1">
                <a:solidFill>
                  <a:srgbClr val="474747"/>
                </a:solidFill>
                <a:latin typeface="Calibri" panose="020F0502020204030204" pitchFamily="34" charset="0"/>
                <a:ea typeface="Calibri" panose="020F0502020204030204" pitchFamily="34" charset="0"/>
                <a:cs typeface="Times New Roman" panose="02020603050405020304" pitchFamily="18" charset="0"/>
              </a:rPr>
              <a:t>é</a:t>
            </a:r>
            <a:r>
              <a:rPr lang="en-US"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ho </a:t>
            </a:r>
            <a:r>
              <a:rPr lang="en-US"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ben,bai</a:t>
            </a:r>
            <a:r>
              <a:rPr lang="en-US"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bain</a:t>
            </a:r>
            <a:r>
              <a:rPr lang="en-US"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uza</a:t>
            </a:r>
            <a:r>
              <a:rPr lang="en-US"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hodi</a:t>
            </a:r>
            <a:r>
              <a:rPr lang="en-US"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kahur</a:t>
            </a:r>
            <a:r>
              <a:rPr lang="en-US"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tinta</a:t>
            </a:r>
            <a:r>
              <a:rPr lang="en-US"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 </a:t>
            </a:r>
            <a:r>
              <a:rPr lang="en-US"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vernis</a:t>
            </a:r>
            <a:r>
              <a:rPr lang="en-US"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ho </a:t>
            </a:r>
            <a:r>
              <a:rPr lang="en-US"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funsaun</a:t>
            </a:r>
            <a:r>
              <a:rPr lang="en-US"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hodi</a:t>
            </a:r>
            <a:r>
              <a:rPr lang="en-US"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hafasil</a:t>
            </a:r>
            <a:r>
              <a:rPr lang="en-US"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no </a:t>
            </a:r>
            <a:r>
              <a:rPr lang="en-US"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halais</a:t>
            </a:r>
            <a:r>
              <a:rPr lang="en-US"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iha</a:t>
            </a:r>
            <a:r>
              <a:rPr lang="en-US"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prosesu</a:t>
            </a:r>
            <a:r>
              <a:rPr lang="en-US"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pinta</a:t>
            </a:r>
            <a:r>
              <a:rPr lang="en-US"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ba</a:t>
            </a:r>
            <a:r>
              <a:rPr lang="en-US"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produsaun</a:t>
            </a:r>
            <a:r>
              <a:rPr lang="en-US"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474747"/>
                </a:solidFill>
                <a:latin typeface="Times New Roman" panose="02020603050405020304" pitchFamily="18" charset="0"/>
                <a:ea typeface="Calibri" panose="020F0502020204030204" pitchFamily="34" charset="0"/>
                <a:cs typeface="Times New Roman" panose="02020603050405020304" pitchFamily="18" charset="0"/>
              </a:rPr>
              <a:t>nian</a:t>
            </a:r>
            <a:r>
              <a:rPr lang="en-US" dirty="0">
                <a:solidFill>
                  <a:srgbClr val="474747"/>
                </a:solidFill>
                <a:latin typeface="Times New Roman" panose="02020603050405020304" pitchFamily="18" charset="0"/>
                <a:ea typeface="Calibri" panose="020F0502020204030204" pitchFamily="34" charset="0"/>
                <a:cs typeface="Times New Roman" panose="02020603050405020304" pitchFamily="18" charset="0"/>
              </a:rPr>
              <a:t> no </a:t>
            </a:r>
            <a:r>
              <a:rPr lang="en-US" dirty="0">
                <a:latin typeface="Times New Roman" panose="02020603050405020304" pitchFamily="18" charset="0"/>
                <a:ea typeface="Calibri" panose="020F0502020204030204" pitchFamily="34" charset="0"/>
                <a:cs typeface="Times New Roman" panose="02020603050405020304" pitchFamily="18" charset="0"/>
              </a:rPr>
              <a:t>furniture ( Material / </a:t>
            </a:r>
            <a:r>
              <a:rPr lang="en-US" dirty="0" err="1">
                <a:latin typeface="Times New Roman" panose="02020603050405020304" pitchFamily="18" charset="0"/>
                <a:ea typeface="Calibri" panose="020F0502020204030204" pitchFamily="34" charset="0"/>
                <a:cs typeface="Times New Roman" panose="02020603050405020304" pitchFamily="18" charset="0"/>
              </a:rPr>
              <a:t>inventario</a:t>
            </a:r>
            <a:r>
              <a:rPr lang="en-US" dirty="0">
                <a:latin typeface="Times New Roman" panose="02020603050405020304" pitchFamily="18" charset="0"/>
                <a:ea typeface="Calibri" panose="020F0502020204030204" pitchFamily="34" charset="0"/>
                <a:cs typeface="Times New Roman" panose="02020603050405020304" pitchFamily="18" charset="0"/>
              </a:rPr>
              <a:t> Uma </a:t>
            </a:r>
            <a:r>
              <a:rPr lang="en-US" dirty="0" err="1">
                <a:latin typeface="Times New Roman" panose="02020603050405020304" pitchFamily="18" charset="0"/>
                <a:ea typeface="Calibri" panose="020F0502020204030204" pitchFamily="34" charset="0"/>
                <a:cs typeface="Times New Roman" panose="02020603050405020304" pitchFamily="18" charset="0"/>
              </a:rPr>
              <a:t>laran</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nian</a:t>
            </a:r>
            <a:r>
              <a:rPr lang="en-US" dirty="0">
                <a:latin typeface="Times New Roman" panose="02020603050405020304" pitchFamily="18" charset="0"/>
                <a:ea typeface="Calibri" panose="020F0502020204030204" pitchFamily="34" charset="0"/>
                <a:cs typeface="Times New Roman" panose="02020603050405020304" pitchFamily="18" charset="0"/>
              </a:rPr>
              <a:t> ) </a:t>
            </a:r>
            <a:r>
              <a:rPr lang="en-US" dirty="0" err="1">
                <a:latin typeface="Times New Roman" panose="02020603050405020304" pitchFamily="18" charset="0"/>
                <a:ea typeface="Calibri" panose="020F0502020204030204" pitchFamily="34" charset="0"/>
                <a:cs typeface="Times New Roman" panose="02020603050405020304" pitchFamily="18" charset="0"/>
              </a:rPr>
              <a:t>hanesan</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kadeira,kama</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armari</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nomos</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makina</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sira</a:t>
            </a:r>
            <a:r>
              <a:rPr lang="en-US" dirty="0">
                <a:latin typeface="Times New Roman" panose="02020603050405020304" pitchFamily="18" charset="0"/>
                <a:ea typeface="Calibri" panose="020F0502020204030204" pitchFamily="34" charset="0"/>
                <a:cs typeface="Times New Roman" panose="02020603050405020304" pitchFamily="18" charset="0"/>
              </a:rPr>
              <a:t> no </a:t>
            </a:r>
            <a:r>
              <a:rPr lang="en-US" dirty="0" err="1">
                <a:latin typeface="Times New Roman" panose="02020603050405020304" pitchFamily="18" charset="0"/>
                <a:ea typeface="Calibri" panose="020F0502020204030204" pitchFamily="34" charset="0"/>
                <a:cs typeface="Times New Roman" panose="02020603050405020304" pitchFamily="18" charset="0"/>
              </a:rPr>
              <a:t>seluk</a:t>
            </a:r>
            <a:r>
              <a:rPr lang="en-US" dirty="0">
                <a:latin typeface="Times New Roman" panose="02020603050405020304" pitchFamily="18" charset="0"/>
                <a:ea typeface="Calibri" panose="020F0502020204030204" pitchFamily="34" charset="0"/>
                <a:cs typeface="Times New Roman" panose="02020603050405020304" pitchFamily="18" charset="0"/>
              </a:rPr>
              <a:t> tan.</a:t>
            </a:r>
            <a:endParaRPr lang="en-US" sz="1050" dirty="0"/>
          </a:p>
        </p:txBody>
      </p:sp>
      <p:pic>
        <p:nvPicPr>
          <p:cNvPr id="17" name="Picture 13" descr="Jenis Mesin Amplas Yang Digunakan Untuk Furniture | KlikMJ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424" y="3118930"/>
            <a:ext cx="2220912" cy="2220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2656039"/>
      </p:ext>
    </p:extLst>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073"/>
                                        </p:tgtEl>
                                        <p:attrNameLst>
                                          <p:attrName>style.visibility</p:attrName>
                                        </p:attrNameLst>
                                      </p:cBhvr>
                                      <p:to>
                                        <p:strVal val="visible"/>
                                      </p:to>
                                    </p:set>
                                    <p:anim calcmode="lin" valueType="num">
                                      <p:cBhvr>
                                        <p:cTn id="14" dur="500" fill="hold"/>
                                        <p:tgtEl>
                                          <p:spTgt spid="3073"/>
                                        </p:tgtEl>
                                        <p:attrNameLst>
                                          <p:attrName>ppt_w</p:attrName>
                                        </p:attrNameLst>
                                      </p:cBhvr>
                                      <p:tavLst>
                                        <p:tav tm="0">
                                          <p:val>
                                            <p:fltVal val="0"/>
                                          </p:val>
                                        </p:tav>
                                        <p:tav tm="100000">
                                          <p:val>
                                            <p:strVal val="#ppt_w"/>
                                          </p:val>
                                        </p:tav>
                                      </p:tavLst>
                                    </p:anim>
                                    <p:anim calcmode="lin" valueType="num">
                                      <p:cBhvr>
                                        <p:cTn id="15" dur="500" fill="hold"/>
                                        <p:tgtEl>
                                          <p:spTgt spid="3073"/>
                                        </p:tgtEl>
                                        <p:attrNameLst>
                                          <p:attrName>ppt_h</p:attrName>
                                        </p:attrNameLst>
                                      </p:cBhvr>
                                      <p:tavLst>
                                        <p:tav tm="0">
                                          <p:val>
                                            <p:fltVal val="0"/>
                                          </p:val>
                                        </p:tav>
                                        <p:tav tm="100000">
                                          <p:val>
                                            <p:strVal val="#ppt_h"/>
                                          </p:val>
                                        </p:tav>
                                      </p:tavLst>
                                    </p:anim>
                                    <p:animEffect transition="in" filter="fade">
                                      <p:cBhvr>
                                        <p:cTn id="16" dur="500"/>
                                        <p:tgtEl>
                                          <p:spTgt spid="307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500" fill="hold"/>
                                        <p:tgtEl>
                                          <p:spTgt spid="17"/>
                                        </p:tgtEl>
                                        <p:attrNameLst>
                                          <p:attrName>ppt_w</p:attrName>
                                        </p:attrNameLst>
                                      </p:cBhvr>
                                      <p:tavLst>
                                        <p:tav tm="0">
                                          <p:val>
                                            <p:fltVal val="0"/>
                                          </p:val>
                                        </p:tav>
                                        <p:tav tm="100000">
                                          <p:val>
                                            <p:strVal val="#ppt_w"/>
                                          </p:val>
                                        </p:tav>
                                      </p:tavLst>
                                    </p:anim>
                                    <p:anim calcmode="lin" valueType="num">
                                      <p:cBhvr>
                                        <p:cTn id="36" dur="500" fill="hold"/>
                                        <p:tgtEl>
                                          <p:spTgt spid="17"/>
                                        </p:tgtEl>
                                        <p:attrNameLst>
                                          <p:attrName>ppt_h</p:attrName>
                                        </p:attrNameLst>
                                      </p:cBhvr>
                                      <p:tavLst>
                                        <p:tav tm="0">
                                          <p:val>
                                            <p:fltVal val="0"/>
                                          </p:val>
                                        </p:tav>
                                        <p:tav tm="100000">
                                          <p:val>
                                            <p:strVal val="#ppt_h"/>
                                          </p:val>
                                        </p:tav>
                                      </p:tavLst>
                                    </p:anim>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076"/>
                                        </p:tgtEl>
                                        <p:attrNameLst>
                                          <p:attrName>style.visibility</p:attrName>
                                        </p:attrNameLst>
                                      </p:cBhvr>
                                      <p:to>
                                        <p:strVal val="visible"/>
                                      </p:to>
                                    </p:set>
                                    <p:anim calcmode="lin" valueType="num">
                                      <p:cBhvr>
                                        <p:cTn id="56" dur="500" fill="hold"/>
                                        <p:tgtEl>
                                          <p:spTgt spid="3076"/>
                                        </p:tgtEl>
                                        <p:attrNameLst>
                                          <p:attrName>ppt_w</p:attrName>
                                        </p:attrNameLst>
                                      </p:cBhvr>
                                      <p:tavLst>
                                        <p:tav tm="0">
                                          <p:val>
                                            <p:fltVal val="0"/>
                                          </p:val>
                                        </p:tav>
                                        <p:tav tm="100000">
                                          <p:val>
                                            <p:strVal val="#ppt_w"/>
                                          </p:val>
                                        </p:tav>
                                      </p:tavLst>
                                    </p:anim>
                                    <p:anim calcmode="lin" valueType="num">
                                      <p:cBhvr>
                                        <p:cTn id="57" dur="500" fill="hold"/>
                                        <p:tgtEl>
                                          <p:spTgt spid="3076"/>
                                        </p:tgtEl>
                                        <p:attrNameLst>
                                          <p:attrName>ppt_h</p:attrName>
                                        </p:attrNameLst>
                                      </p:cBhvr>
                                      <p:tavLst>
                                        <p:tav tm="0">
                                          <p:val>
                                            <p:fltVal val="0"/>
                                          </p:val>
                                        </p:tav>
                                        <p:tav tm="100000">
                                          <p:val>
                                            <p:strVal val="#ppt_h"/>
                                          </p:val>
                                        </p:tav>
                                      </p:tavLst>
                                    </p:anim>
                                    <p:animEffect transition="in" filter="fade">
                                      <p:cBhvr>
                                        <p:cTn id="58" dur="500"/>
                                        <p:tgtEl>
                                          <p:spTgt spid="3076"/>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p:cTn id="63" dur="500" fill="hold"/>
                                        <p:tgtEl>
                                          <p:spTgt spid="14"/>
                                        </p:tgtEl>
                                        <p:attrNameLst>
                                          <p:attrName>ppt_w</p:attrName>
                                        </p:attrNameLst>
                                      </p:cBhvr>
                                      <p:tavLst>
                                        <p:tav tm="0">
                                          <p:val>
                                            <p:fltVal val="0"/>
                                          </p:val>
                                        </p:tav>
                                        <p:tav tm="100000">
                                          <p:val>
                                            <p:strVal val="#ppt_w"/>
                                          </p:val>
                                        </p:tav>
                                      </p:tavLst>
                                    </p:anim>
                                    <p:anim calcmode="lin" valueType="num">
                                      <p:cBhvr>
                                        <p:cTn id="64" dur="500" fill="hold"/>
                                        <p:tgtEl>
                                          <p:spTgt spid="14"/>
                                        </p:tgtEl>
                                        <p:attrNameLst>
                                          <p:attrName>ppt_h</p:attrName>
                                        </p:attrNameLst>
                                      </p:cBhvr>
                                      <p:tavLst>
                                        <p:tav tm="0">
                                          <p:val>
                                            <p:fltVal val="0"/>
                                          </p:val>
                                        </p:tav>
                                        <p:tav tm="100000">
                                          <p:val>
                                            <p:strVal val="#ppt_h"/>
                                          </p:val>
                                        </p:tav>
                                      </p:tavLst>
                                    </p:anim>
                                    <p:animEffect transition="in" filter="fade">
                                      <p:cBhvr>
                                        <p:cTn id="6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1" grpId="0"/>
      <p:bldP spid="12" grpId="0"/>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6136" y="631923"/>
            <a:ext cx="3505199" cy="976312"/>
          </a:xfrm>
        </p:spPr>
        <p:txBody>
          <a:bodyPr/>
          <a:lstStyle/>
          <a:p>
            <a:pPr lvl="0"/>
            <a:r>
              <a:rPr lang="en-US"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k. </a:t>
            </a:r>
            <a:r>
              <a:rPr lang="en-US" b="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vernis</a:t>
            </a:r>
            <a:r>
              <a:rPr lang="en-US" sz="1100" dirty="0">
                <a:solidFill>
                  <a:schemeClr val="tx1"/>
                </a:solidFill>
              </a:rPr>
              <a:t/>
            </a:r>
            <a:br>
              <a:rPr lang="en-US" sz="1100" dirty="0">
                <a:solidFill>
                  <a:schemeClr val="tx1"/>
                </a:solidFill>
              </a:rPr>
            </a:br>
            <a:endParaRPr lang="en-US" dirty="0"/>
          </a:p>
        </p:txBody>
      </p:sp>
      <p:sp>
        <p:nvSpPr>
          <p:cNvPr id="3" name="Content Placeholder 2"/>
          <p:cNvSpPr>
            <a:spLocks noGrp="1"/>
          </p:cNvSpPr>
          <p:nvPr>
            <p:ph idx="1"/>
          </p:nvPr>
        </p:nvSpPr>
        <p:spPr>
          <a:xfrm>
            <a:off x="8859778" y="1146920"/>
            <a:ext cx="2627790" cy="4316076"/>
          </a:xfrm>
        </p:spPr>
        <p:txBody>
          <a:bodyPr>
            <a:normAutofit fontScale="92500" lnSpcReduction="10000"/>
          </a:bodyPr>
          <a:lstStyle/>
          <a:p>
            <a:pPr marL="0" lvl="0" indent="0" defTabSz="914400" eaLnBrk="0" fontAlgn="base" hangingPunct="0">
              <a:spcBef>
                <a:spcPct val="0"/>
              </a:spcBef>
              <a:spcAft>
                <a:spcPct val="0"/>
              </a:spcAft>
              <a:buClrTx/>
              <a:buNone/>
            </a:pP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Pinsel</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komponente</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ne</a:t>
            </a:r>
            <a:r>
              <a:rPr lang="en-US" dirty="0" err="1">
                <a:solidFill>
                  <a:srgbClr val="1F1F1F"/>
                </a:solidFill>
                <a:latin typeface="Calibri" panose="020F0502020204030204" pitchFamily="34" charset="0"/>
                <a:ea typeface="Times New Roman" panose="02020603050405020304" pitchFamily="18" charset="0"/>
                <a:cs typeface="Arial" panose="020B0604020202020204" pitchFamily="34" charset="0"/>
              </a:rPr>
              <a:t>’</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eb</a:t>
            </a:r>
            <a:r>
              <a:rPr lang="en-US" dirty="0" err="1">
                <a:solidFill>
                  <a:srgbClr val="1F1F1F"/>
                </a:solidFill>
                <a:latin typeface="Calibri" panose="020F0502020204030204" pitchFamily="34" charset="0"/>
                <a:ea typeface="Times New Roman" panose="02020603050405020304" pitchFamily="18" charset="0"/>
                <a:cs typeface="Arial" panose="020B0604020202020204" pitchFamily="34" charset="0"/>
              </a:rPr>
              <a:t>é</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utuliza</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ba</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prosseu</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pintura</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ne</a:t>
            </a:r>
            <a:r>
              <a:rPr lang="en-US" dirty="0" err="1">
                <a:solidFill>
                  <a:srgbClr val="1F1F1F"/>
                </a:solidFill>
                <a:latin typeface="Calibri" panose="020F0502020204030204" pitchFamily="34" charset="0"/>
                <a:ea typeface="Times New Roman" panose="02020603050405020304" pitchFamily="18" charset="0"/>
                <a:cs typeface="Arial" panose="020B0604020202020204" pitchFamily="34" charset="0"/>
              </a:rPr>
              <a:t>’</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eb</a:t>
            </a:r>
            <a:r>
              <a:rPr lang="en-US" dirty="0" err="1">
                <a:solidFill>
                  <a:srgbClr val="1F1F1F"/>
                </a:solidFill>
                <a:latin typeface="Calibri" panose="020F0502020204030204" pitchFamily="34" charset="0"/>
                <a:ea typeface="Times New Roman" panose="02020603050405020304" pitchFamily="18" charset="0"/>
                <a:cs typeface="Arial" panose="020B0604020202020204" pitchFamily="34" charset="0"/>
              </a:rPr>
              <a:t>é</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ho forma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deferente</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tuir</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necisisdade</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pinta</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nian</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a:t>
            </a:r>
            <a:endParaRPr lang="en-US" sz="1050" dirty="0">
              <a:solidFill>
                <a:schemeClr val="tx1"/>
              </a:solidFill>
            </a:endParaRPr>
          </a:p>
          <a:p>
            <a:pPr marL="0" lvl="0" indent="0" defTabSz="914400" eaLnBrk="0" fontAlgn="base" hangingPunct="0">
              <a:spcBef>
                <a:spcPct val="0"/>
              </a:spcBef>
              <a:spcAft>
                <a:spcPct val="0"/>
              </a:spcAft>
              <a:buClrTx/>
              <a:buNone/>
            </a:pP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Nune</a:t>
            </a:r>
            <a:r>
              <a:rPr lang="en-US" dirty="0" err="1">
                <a:solidFill>
                  <a:srgbClr val="1F1F1F"/>
                </a:solidFill>
                <a:latin typeface="Calibri" panose="020F0502020204030204" pitchFamily="34" charset="0"/>
                <a:ea typeface="Times New Roman" panose="02020603050405020304" pitchFamily="18" charset="0"/>
                <a:cs typeface="Arial" panose="020B0604020202020204" pitchFamily="34" charset="0"/>
              </a:rPr>
              <a:t>’</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e</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wainhira</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ita</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hare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ba</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pinsel</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escultura</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nian</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mak</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ita</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nia</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hanoin</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ona</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katak</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pinsel</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ba</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hodi</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halo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dezenho</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nian</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wainhira</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uza</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tinta</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a:t>
            </a:r>
            <a:endParaRPr lang="en-US" sz="1050" dirty="0">
              <a:solidFill>
                <a:schemeClr val="tx1"/>
              </a:solidFill>
            </a:endParaRPr>
          </a:p>
          <a:p>
            <a:pPr marL="0" lvl="0" indent="0" defTabSz="914400" eaLnBrk="0" fontAlgn="base" hangingPunct="0">
              <a:spcBef>
                <a:spcPct val="0"/>
              </a:spcBef>
              <a:spcAft>
                <a:spcPct val="0"/>
              </a:spcAft>
              <a:buClrTx/>
              <a:buNone/>
            </a:pP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maibe</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wainhira</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ita</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uza</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pinsel</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ba</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escultura</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mak</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hodi</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hamos</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foer</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no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ai</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ut</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sira</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ne</a:t>
            </a:r>
            <a:r>
              <a:rPr lang="en-US" dirty="0" err="1">
                <a:solidFill>
                  <a:srgbClr val="1F1F1F"/>
                </a:solidFill>
                <a:latin typeface="Calibri" panose="020F0502020204030204" pitchFamily="34" charset="0"/>
                <a:ea typeface="Times New Roman" panose="02020603050405020304" pitchFamily="18" charset="0"/>
                <a:cs typeface="Arial" panose="020B0604020202020204" pitchFamily="34" charset="0"/>
              </a:rPr>
              <a:t>’</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e</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iha</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objetu</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ne</a:t>
            </a:r>
            <a:r>
              <a:rPr lang="en-US" dirty="0" err="1">
                <a:solidFill>
                  <a:srgbClr val="1F1F1F"/>
                </a:solidFill>
                <a:latin typeface="Calibri" panose="020F0502020204030204" pitchFamily="34" charset="0"/>
                <a:ea typeface="Times New Roman" panose="02020603050405020304" pitchFamily="18" charset="0"/>
                <a:cs typeface="Arial" panose="020B0604020202020204" pitchFamily="34" charset="0"/>
              </a:rPr>
              <a:t>’</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eb</a:t>
            </a:r>
            <a:r>
              <a:rPr lang="en-US" dirty="0" err="1">
                <a:solidFill>
                  <a:srgbClr val="1F1F1F"/>
                </a:solidFill>
                <a:latin typeface="Calibri" panose="020F0502020204030204" pitchFamily="34" charset="0"/>
                <a:ea typeface="Times New Roman" panose="02020603050405020304" pitchFamily="18" charset="0"/>
                <a:cs typeface="Arial" panose="020B0604020202020204" pitchFamily="34" charset="0"/>
              </a:rPr>
              <a:t>é</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halo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makerek</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ka</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bahat</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 </a:t>
            </a:r>
            <a:r>
              <a:rPr lang="en-US" dirty="0" err="1">
                <a:solidFill>
                  <a:srgbClr val="1F1F1F"/>
                </a:solidFill>
                <a:latin typeface="Arial" panose="020B0604020202020204" pitchFamily="34" charset="0"/>
                <a:ea typeface="Times New Roman" panose="02020603050405020304" pitchFamily="18" charset="0"/>
                <a:cs typeface="Arial" panose="020B0604020202020204" pitchFamily="34" charset="0"/>
              </a:rPr>
              <a:t>ba</a:t>
            </a:r>
            <a:r>
              <a:rPr lang="en-US" dirty="0">
                <a:solidFill>
                  <a:srgbClr val="1F1F1F"/>
                </a:solidFill>
                <a:latin typeface="Arial" panose="020B0604020202020204" pitchFamily="34" charset="0"/>
                <a:ea typeface="Times New Roman" panose="02020603050405020304" pitchFamily="18" charset="0"/>
                <a:cs typeface="Arial" panose="020B0604020202020204" pitchFamily="34" charset="0"/>
              </a:rPr>
              <a:t>.</a:t>
            </a:r>
            <a:endParaRPr lang="en-US" sz="2800" dirty="0">
              <a:solidFill>
                <a:schemeClr val="tx1"/>
              </a:solidFill>
              <a:latin typeface="Arial" panose="020B0604020202020204" pitchFamily="34" charset="0"/>
            </a:endParaRPr>
          </a:p>
          <a:p>
            <a:endParaRPr lang="en-US" dirty="0"/>
          </a:p>
        </p:txBody>
      </p:sp>
      <p:sp>
        <p:nvSpPr>
          <p:cNvPr id="4" name="Text Placeholder 3"/>
          <p:cNvSpPr>
            <a:spLocks noGrp="1"/>
          </p:cNvSpPr>
          <p:nvPr>
            <p:ph type="body" sz="half" idx="2"/>
          </p:nvPr>
        </p:nvSpPr>
        <p:spPr>
          <a:xfrm>
            <a:off x="2337897" y="1344396"/>
            <a:ext cx="3494732" cy="4059259"/>
          </a:xfrm>
        </p:spPr>
        <p:txBody>
          <a:bodyPr>
            <a:normAutofit/>
          </a:bodyPr>
          <a:lstStyle/>
          <a:p>
            <a:pPr lvl="0" algn="just" defTabSz="914400" eaLnBrk="0" fontAlgn="base" hangingPunct="0">
              <a:spcBef>
                <a:spcPct val="0"/>
              </a:spcBef>
              <a:spcAft>
                <a:spcPct val="0"/>
              </a:spcAft>
              <a:buClrTx/>
            </a:pP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vernis</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sz="16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sz="16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uza</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rezultadu</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ikus</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produtu</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nudar</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maneira</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hodi</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taka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ka</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prot</a:t>
            </a:r>
            <a:r>
              <a:rPr lang="en-US" sz="1600" dirty="0">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g</a:t>
            </a:r>
            <a:r>
              <a:rPr lang="en-US" sz="1600" dirty="0">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objetu</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sz="16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sz="16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tos</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transparante</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nomos</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halo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nabilan</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produtu</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sz="16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sz="16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produs</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husi</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Liman</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badain</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sira,nune</a:t>
            </a:r>
            <a:r>
              <a:rPr lang="en-US" sz="16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funsaun</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husi</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vernis</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atu</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prot</a:t>
            </a:r>
            <a:r>
              <a:rPr lang="en-US" sz="1600" dirty="0">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g</a:t>
            </a:r>
            <a:r>
              <a:rPr lang="en-US" sz="1600" dirty="0">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kwalidade</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furniture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ka</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produtu</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sz="16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sz="16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halo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husi</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ai</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en-US" sz="1000" dirty="0">
              <a:solidFill>
                <a:schemeClr val="tx1"/>
              </a:solidFill>
            </a:endParaRPr>
          </a:p>
          <a:p>
            <a:pPr lvl="0" algn="just" defTabSz="914400" eaLnBrk="0" fontAlgn="base" hangingPunct="0">
              <a:spcBef>
                <a:spcPct val="0"/>
              </a:spcBef>
              <a:spcAft>
                <a:spcPct val="0"/>
              </a:spcAft>
              <a:buClrTx/>
            </a:pP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hodi</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a:t>
            </a:r>
            <a:r>
              <a:rPr lang="en-US" sz="16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ú</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sz="16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mak</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vernis</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sz="16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e,nudar</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ai</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ben finishing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transparcia</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sz="16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eb</a:t>
            </a:r>
            <a:r>
              <a:rPr lang="en-US" sz="16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uza</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ba</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ai</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iha</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produtu</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escultura</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 furniture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sira</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atu</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hodi</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prot</a:t>
            </a:r>
            <a:r>
              <a:rPr lang="en-US" sz="1600" dirty="0">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g</a:t>
            </a:r>
            <a:r>
              <a:rPr lang="en-US" sz="1600" dirty="0">
                <a:solidFill>
                  <a:schemeClr val="tx1"/>
                </a:solidFill>
                <a:latin typeface="Calibri" panose="020F0502020204030204" pitchFamily="34" charset="0"/>
                <a:ea typeface="Calibri" panose="020F0502020204030204" pitchFamily="34" charset="0"/>
                <a:cs typeface="Times New Roman" panose="02020603050405020304" pitchFamily="18" charset="0"/>
              </a:rPr>
              <a:t>é</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nomos</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halo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nabilan</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origen</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husi</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ai</a:t>
            </a:r>
            <a:r>
              <a:rPr lang="en-US"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ne</a:t>
            </a:r>
            <a:r>
              <a:rPr lang="en-US" sz="16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1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e</a:t>
            </a:r>
            <a:endParaRPr lang="en-US" sz="1600" dirty="0"/>
          </a:p>
        </p:txBody>
      </p:sp>
      <p:pic>
        <p:nvPicPr>
          <p:cNvPr id="4098" name="Picture 54" descr="Apa Perbedaan Pernis Kayu dan Plitur? - Kumpulan Tips Home &amp; Living #1 di  Indonesia | dekoruma.com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22235" y="1344396"/>
            <a:ext cx="2740025" cy="1960562"/>
          </a:xfrm>
          <a:prstGeom prst="rect">
            <a:avLst/>
          </a:prstGeom>
          <a:noFill/>
          <a:extLst>
            <a:ext uri="{909E8E84-426E-40DD-AFC4-6F175D3DCCD1}">
              <a14:hiddenFill xmlns:a14="http://schemas.microsoft.com/office/drawing/2010/main">
                <a:solidFill>
                  <a:srgbClr val="FFFFFF"/>
                </a:solidFill>
              </a14:hiddenFill>
            </a:ext>
          </a:extLst>
        </p:spPr>
      </p:pic>
      <p:pic>
        <p:nvPicPr>
          <p:cNvPr id="4097" name="Picture 53" descr="Jual Cat Vernis Politur Plitur Kayu Dayak 1 Liter 1/2 Liter indian clear  bening mengkilap gloss | Shopee Indones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953" y="1608235"/>
            <a:ext cx="1876426" cy="1876425"/>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6" descr="Kuas lukis - Wikipedia bahasa Indonesia, ensiklopedia beba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22235" y="3484660"/>
            <a:ext cx="2514986" cy="999397"/>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
          <p:cNvSpPr txBox="1">
            <a:spLocks/>
          </p:cNvSpPr>
          <p:nvPr/>
        </p:nvSpPr>
        <p:spPr>
          <a:xfrm>
            <a:off x="6399212" y="695422"/>
            <a:ext cx="3505199" cy="976312"/>
          </a:xfrm>
          <a:prstGeom prst="rect">
            <a:avLst/>
          </a:prstGeom>
        </p:spPr>
        <p:txBody>
          <a:bodyPr vert="horz" lIns="91440" tIns="45720" rIns="91440" bIns="45720" rtlCol="0" anchor="b">
            <a:normAutofit/>
          </a:bodyPr>
          <a:lstStyle>
            <a:lvl1pPr algn="l" defTabSz="457200" rtl="0" eaLnBrk="1" latinLnBrk="0" hangingPunct="1">
              <a:spcBef>
                <a:spcPct val="0"/>
              </a:spcBef>
              <a:buNone/>
              <a:defRPr sz="2000" b="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Pinsel</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endParaRPr lang="en-US" sz="1100" dirty="0">
              <a:solidFill>
                <a:schemeClr val="tx1"/>
              </a:solidFill>
            </a:endParaRPr>
          </a:p>
          <a:p>
            <a:r>
              <a:rPr lang="en-US" sz="1100" dirty="0" smtClean="0">
                <a:solidFill>
                  <a:schemeClr val="tx1"/>
                </a:solidFill>
              </a:rPr>
              <a:t/>
            </a:r>
            <a:br>
              <a:rPr lang="en-US" sz="1100" dirty="0" smtClean="0">
                <a:solidFill>
                  <a:schemeClr val="tx1"/>
                </a:solidFill>
              </a:rPr>
            </a:br>
            <a:endParaRPr lang="en-US" dirty="0"/>
          </a:p>
        </p:txBody>
      </p:sp>
      <p:sp>
        <p:nvSpPr>
          <p:cNvPr id="10" name="Subtitle 2"/>
          <p:cNvSpPr txBox="1">
            <a:spLocks/>
          </p:cNvSpPr>
          <p:nvPr/>
        </p:nvSpPr>
        <p:spPr>
          <a:xfrm>
            <a:off x="1357323" y="6260961"/>
            <a:ext cx="5020888" cy="473825"/>
          </a:xfrm>
          <a:prstGeom prst="rect">
            <a:avLst/>
          </a:prstGeom>
        </p:spPr>
        <p:txBody>
          <a:bodyPr vert="horz" lIns="91440" tIns="45720" rIns="91440" bIns="45720" rtlCol="0" anchor="t">
            <a:normAutofit/>
            <a:scene3d>
              <a:camera prst="orthographicFront"/>
              <a:lightRig rig="threePt" dir="t"/>
            </a:scene3d>
            <a:sp3d extrusionH="57150">
              <a:bevelT w="38100" h="38100" prst="relaxedInset"/>
            </a:sp3d>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800" i="1" dirty="0" err="1" smtClean="0">
                <a:latin typeface="Sitka Heading" pitchFamily="2" charset="0"/>
              </a:rPr>
              <a:t>Secretara</a:t>
            </a:r>
            <a:r>
              <a:rPr lang="en-US" sz="800" i="1" dirty="0" smtClean="0">
                <a:latin typeface="Sitka Heading" pitchFamily="2" charset="0"/>
              </a:rPr>
              <a:t> </a:t>
            </a:r>
            <a:r>
              <a:rPr lang="en-US" sz="800" i="1" dirty="0">
                <a:latin typeface="Sitka Heading" pitchFamily="2" charset="0"/>
              </a:rPr>
              <a:t>de </a:t>
            </a:r>
            <a:r>
              <a:rPr lang="en-US" sz="800" i="1" dirty="0" err="1">
                <a:latin typeface="Sitka Heading" pitchFamily="2" charset="0"/>
              </a:rPr>
              <a:t>estado</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SEAC ), </a:t>
            </a:r>
            <a:r>
              <a:rPr lang="en-US" sz="800" i="1" dirty="0" err="1">
                <a:latin typeface="Sitka Heading" pitchFamily="2" charset="0"/>
              </a:rPr>
              <a:t>Diresaun</a:t>
            </a:r>
            <a:r>
              <a:rPr lang="en-US" sz="800" i="1" dirty="0">
                <a:latin typeface="Sitka Heading" pitchFamily="2" charset="0"/>
              </a:rPr>
              <a:t> </a:t>
            </a:r>
            <a:r>
              <a:rPr lang="en-US" sz="800" i="1" dirty="0" err="1">
                <a:latin typeface="Sitka Heading" pitchFamily="2" charset="0"/>
              </a:rPr>
              <a:t>Nasional</a:t>
            </a:r>
            <a:r>
              <a:rPr lang="en-US" sz="800" i="1" dirty="0">
                <a:latin typeface="Sitka Heading" pitchFamily="2" charset="0"/>
              </a:rPr>
              <a:t> </a:t>
            </a:r>
            <a:r>
              <a:rPr lang="en-US" sz="800" i="1" dirty="0" err="1">
                <a:latin typeface="Sitka Heading" pitchFamily="2" charset="0"/>
              </a:rPr>
              <a:t>Promosaun</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DNPAC ) </a:t>
            </a:r>
            <a:endParaRPr lang="en-US" sz="800" dirty="0">
              <a:latin typeface="Sitka Heading" pitchFamily="2" charset="0"/>
            </a:endParaRPr>
          </a:p>
          <a:p>
            <a:r>
              <a:rPr lang="en-US" sz="800" i="1" dirty="0" err="1">
                <a:latin typeface="Sitka Heading" pitchFamily="2" charset="0"/>
              </a:rPr>
              <a:t>Formasaun</a:t>
            </a:r>
            <a:r>
              <a:rPr lang="en-US" sz="800" i="1" dirty="0">
                <a:latin typeface="Sitka Heading" pitchFamily="2" charset="0"/>
              </a:rPr>
              <a:t> : </a:t>
            </a:r>
            <a:r>
              <a:rPr lang="en-US" sz="800" i="1" dirty="0" err="1">
                <a:latin typeface="Sitka Heading" pitchFamily="2" charset="0"/>
              </a:rPr>
              <a:t>Escultura</a:t>
            </a:r>
            <a:r>
              <a:rPr lang="en-US" sz="800" i="1" dirty="0">
                <a:latin typeface="Sitka Heading" pitchFamily="2" charset="0"/>
              </a:rPr>
              <a:t> / </a:t>
            </a:r>
            <a:r>
              <a:rPr lang="en-US" sz="800" i="1" dirty="0" err="1">
                <a:latin typeface="Sitka Heading" pitchFamily="2" charset="0"/>
              </a:rPr>
              <a:t>Badain</a:t>
            </a:r>
            <a:r>
              <a:rPr lang="en-US" sz="800" i="1" dirty="0">
                <a:latin typeface="Sitka Heading" pitchFamily="2" charset="0"/>
              </a:rPr>
              <a:t> </a:t>
            </a:r>
            <a:r>
              <a:rPr lang="en-US" sz="800" i="1" dirty="0" err="1">
                <a:latin typeface="Sitka Heading" pitchFamily="2" charset="0"/>
              </a:rPr>
              <a:t>Makerek</a:t>
            </a:r>
            <a:r>
              <a:rPr lang="en-US" sz="800" i="1" dirty="0">
                <a:latin typeface="Sitka Heading" pitchFamily="2" charset="0"/>
              </a:rPr>
              <a:t>, </a:t>
            </a:r>
            <a:r>
              <a:rPr lang="en-US" sz="800" i="1" dirty="0" err="1">
                <a:latin typeface="Sitka Heading" pitchFamily="2" charset="0"/>
              </a:rPr>
              <a:t>Municipio</a:t>
            </a:r>
            <a:r>
              <a:rPr lang="en-US" sz="800" i="1" dirty="0">
                <a:latin typeface="Sitka Heading" pitchFamily="2" charset="0"/>
              </a:rPr>
              <a:t> </a:t>
            </a:r>
            <a:r>
              <a:rPr lang="en-US" sz="800" i="1" dirty="0" err="1">
                <a:latin typeface="Sitka Heading" pitchFamily="2" charset="0"/>
              </a:rPr>
              <a:t>Manufahi</a:t>
            </a:r>
            <a:r>
              <a:rPr lang="en-US" sz="800" i="1" dirty="0">
                <a:latin typeface="Sitka Heading" pitchFamily="2" charset="0"/>
              </a:rPr>
              <a:t> ; </a:t>
            </a:r>
            <a:r>
              <a:rPr lang="en-US" sz="800" i="1" dirty="0" err="1">
                <a:latin typeface="Sitka Heading" pitchFamily="2" charset="0"/>
              </a:rPr>
              <a:t>Hakerek</a:t>
            </a:r>
            <a:r>
              <a:rPr lang="en-US" sz="800" i="1" dirty="0">
                <a:latin typeface="Sitka Heading" pitchFamily="2" charset="0"/>
              </a:rPr>
              <a:t> </a:t>
            </a:r>
            <a:r>
              <a:rPr lang="en-US" sz="800" i="1" dirty="0" err="1">
                <a:latin typeface="Sitka Heading" pitchFamily="2" charset="0"/>
              </a:rPr>
              <a:t>Amorino</a:t>
            </a:r>
            <a:r>
              <a:rPr lang="en-US" sz="800" i="1" dirty="0">
                <a:latin typeface="Sitka Heading" pitchFamily="2" charset="0"/>
              </a:rPr>
              <a:t> da Costa Mendes </a:t>
            </a:r>
            <a:r>
              <a:rPr lang="en-US" sz="800" i="1" dirty="0" err="1">
                <a:latin typeface="Sitka Heading" pitchFamily="2" charset="0"/>
              </a:rPr>
              <a:t>Sarmento</a:t>
            </a:r>
            <a:r>
              <a:rPr lang="en-US" sz="800" i="1" dirty="0">
                <a:latin typeface="Sitka Heading" pitchFamily="2" charset="0"/>
              </a:rPr>
              <a:t> </a:t>
            </a:r>
            <a:endParaRPr lang="en-US" sz="800" dirty="0">
              <a:latin typeface="Sitka Heading" pitchFamily="2" charset="0"/>
            </a:endParaRPr>
          </a:p>
          <a:p>
            <a:endParaRPr lang="en-US" sz="2000" dirty="0" smtClean="0">
              <a:ln w="13462">
                <a:solidFill>
                  <a:srgbClr val="92D050"/>
                </a:solidFill>
                <a:prstDash val="solid"/>
              </a:ln>
              <a:latin typeface="Gill Sans Ultra Bold" panose="020B0A02020104020203" pitchFamily="34" charset="0"/>
              <a:cs typeface="Times New Roman" panose="02020603050405020304" pitchFamily="18" charset="0"/>
            </a:endParaRPr>
          </a:p>
          <a:p>
            <a:endParaRPr lang="en-US" dirty="0">
              <a:ln>
                <a:solidFill>
                  <a:srgbClr val="92D050"/>
                </a:solidFill>
              </a:ln>
              <a:latin typeface="Gill Sans Ultra Bold" panose="020B0A02020104020203" pitchFamily="34" charset="0"/>
            </a:endParaRPr>
          </a:p>
        </p:txBody>
      </p:sp>
      <p:sp>
        <p:nvSpPr>
          <p:cNvPr id="11" name="Rectangle 1"/>
          <p:cNvSpPr>
            <a:spLocks noChangeArrowheads="1"/>
          </p:cNvSpPr>
          <p:nvPr/>
        </p:nvSpPr>
        <p:spPr bwMode="auto">
          <a:xfrm>
            <a:off x="10307360" y="6497874"/>
            <a:ext cx="1795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1pPr>
            <a:lvl2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2pPr>
            <a:lvl3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3pPr>
            <a:lvl4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4pPr>
            <a:lvl5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5pPr>
            <a:lvl6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6pPr>
            <a:lvl7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7pPr>
            <a:lvl8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8pPr>
            <a:lvl9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tab pos="2971800" algn="ctr"/>
                <a:tab pos="5943600" algn="r"/>
              </a:tabLst>
            </a:pP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Che</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arino</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lara</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82 ( 82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Manufuik</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Lian</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83919872"/>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4097"/>
                                        </p:tgtEl>
                                        <p:attrNameLst>
                                          <p:attrName>style.visibility</p:attrName>
                                        </p:attrNameLst>
                                      </p:cBhvr>
                                      <p:to>
                                        <p:strVal val="visible"/>
                                      </p:to>
                                    </p:set>
                                    <p:anim calcmode="lin" valueType="num">
                                      <p:cBhvr>
                                        <p:cTn id="15" dur="500" fill="hold"/>
                                        <p:tgtEl>
                                          <p:spTgt spid="4097"/>
                                        </p:tgtEl>
                                        <p:attrNameLst>
                                          <p:attrName>ppt_w</p:attrName>
                                        </p:attrNameLst>
                                      </p:cBhvr>
                                      <p:tavLst>
                                        <p:tav tm="0">
                                          <p:val>
                                            <p:fltVal val="0"/>
                                          </p:val>
                                        </p:tav>
                                        <p:tav tm="100000">
                                          <p:val>
                                            <p:strVal val="#ppt_w"/>
                                          </p:val>
                                        </p:tav>
                                      </p:tavLst>
                                    </p:anim>
                                    <p:anim calcmode="lin" valueType="num">
                                      <p:cBhvr>
                                        <p:cTn id="16" dur="500" fill="hold"/>
                                        <p:tgtEl>
                                          <p:spTgt spid="4097"/>
                                        </p:tgtEl>
                                        <p:attrNameLst>
                                          <p:attrName>ppt_h</p:attrName>
                                        </p:attrNameLst>
                                      </p:cBhvr>
                                      <p:tavLst>
                                        <p:tav tm="0">
                                          <p:val>
                                            <p:fltVal val="0"/>
                                          </p:val>
                                        </p:tav>
                                        <p:tav tm="100000">
                                          <p:val>
                                            <p:strVal val="#ppt_h"/>
                                          </p:val>
                                        </p:tav>
                                      </p:tavLst>
                                    </p:anim>
                                    <p:animEffect transition="in" filter="fade">
                                      <p:cBhvr>
                                        <p:cTn id="17" dur="500"/>
                                        <p:tgtEl>
                                          <p:spTgt spid="4097"/>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 calcmode="lin" valueType="num">
                                      <p:cBhvr>
                                        <p:cTn id="22"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24" dur="500"/>
                                        <p:tgtEl>
                                          <p:spTgt spid="4">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anim calcmode="lin" valueType="num">
                                      <p:cBhvr>
                                        <p:cTn id="29"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31" dur="500"/>
                                        <p:tgtEl>
                                          <p:spTgt spid="4">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4098"/>
                                        </p:tgtEl>
                                        <p:attrNameLst>
                                          <p:attrName>style.visibility</p:attrName>
                                        </p:attrNameLst>
                                      </p:cBhvr>
                                      <p:to>
                                        <p:strVal val="visible"/>
                                      </p:to>
                                    </p:set>
                                    <p:anim calcmode="lin" valueType="num">
                                      <p:cBhvr>
                                        <p:cTn id="43" dur="500" fill="hold"/>
                                        <p:tgtEl>
                                          <p:spTgt spid="4098"/>
                                        </p:tgtEl>
                                        <p:attrNameLst>
                                          <p:attrName>ppt_w</p:attrName>
                                        </p:attrNameLst>
                                      </p:cBhvr>
                                      <p:tavLst>
                                        <p:tav tm="0">
                                          <p:val>
                                            <p:fltVal val="0"/>
                                          </p:val>
                                        </p:tav>
                                        <p:tav tm="100000">
                                          <p:val>
                                            <p:strVal val="#ppt_w"/>
                                          </p:val>
                                        </p:tav>
                                      </p:tavLst>
                                    </p:anim>
                                    <p:anim calcmode="lin" valueType="num">
                                      <p:cBhvr>
                                        <p:cTn id="44" dur="500" fill="hold"/>
                                        <p:tgtEl>
                                          <p:spTgt spid="4098"/>
                                        </p:tgtEl>
                                        <p:attrNameLst>
                                          <p:attrName>ppt_h</p:attrName>
                                        </p:attrNameLst>
                                      </p:cBhvr>
                                      <p:tavLst>
                                        <p:tav tm="0">
                                          <p:val>
                                            <p:fltVal val="0"/>
                                          </p:val>
                                        </p:tav>
                                        <p:tav tm="100000">
                                          <p:val>
                                            <p:strVal val="#ppt_h"/>
                                          </p:val>
                                        </p:tav>
                                      </p:tavLst>
                                    </p:anim>
                                    <p:animEffect transition="in" filter="fade">
                                      <p:cBhvr>
                                        <p:cTn id="45" dur="500"/>
                                        <p:tgtEl>
                                          <p:spTgt spid="4098"/>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nodeType="clickEffect">
                                  <p:stCondLst>
                                    <p:cond delay="0"/>
                                  </p:stCondLst>
                                  <p:childTnLst>
                                    <p:set>
                                      <p:cBhvr>
                                        <p:cTn id="49" dur="1" fill="hold">
                                          <p:stCondLst>
                                            <p:cond delay="0"/>
                                          </p:stCondLst>
                                        </p:cTn>
                                        <p:tgtEl>
                                          <p:spTgt spid="4101"/>
                                        </p:tgtEl>
                                        <p:attrNameLst>
                                          <p:attrName>style.visibility</p:attrName>
                                        </p:attrNameLst>
                                      </p:cBhvr>
                                      <p:to>
                                        <p:strVal val="visible"/>
                                      </p:to>
                                    </p:set>
                                    <p:anim calcmode="lin" valueType="num">
                                      <p:cBhvr>
                                        <p:cTn id="50" dur="500" fill="hold"/>
                                        <p:tgtEl>
                                          <p:spTgt spid="4101"/>
                                        </p:tgtEl>
                                        <p:attrNameLst>
                                          <p:attrName>ppt_w</p:attrName>
                                        </p:attrNameLst>
                                      </p:cBhvr>
                                      <p:tavLst>
                                        <p:tav tm="0">
                                          <p:val>
                                            <p:fltVal val="0"/>
                                          </p:val>
                                        </p:tav>
                                        <p:tav tm="100000">
                                          <p:val>
                                            <p:strVal val="#ppt_w"/>
                                          </p:val>
                                        </p:tav>
                                      </p:tavLst>
                                    </p:anim>
                                    <p:anim calcmode="lin" valueType="num">
                                      <p:cBhvr>
                                        <p:cTn id="51" dur="500" fill="hold"/>
                                        <p:tgtEl>
                                          <p:spTgt spid="4101"/>
                                        </p:tgtEl>
                                        <p:attrNameLst>
                                          <p:attrName>ppt_h</p:attrName>
                                        </p:attrNameLst>
                                      </p:cBhvr>
                                      <p:tavLst>
                                        <p:tav tm="0">
                                          <p:val>
                                            <p:fltVal val="0"/>
                                          </p:val>
                                        </p:tav>
                                        <p:tav tm="100000">
                                          <p:val>
                                            <p:strVal val="#ppt_h"/>
                                          </p:val>
                                        </p:tav>
                                      </p:tavLst>
                                    </p:anim>
                                    <p:animEffect transition="in" filter="fade">
                                      <p:cBhvr>
                                        <p:cTn id="52" dur="500"/>
                                        <p:tgtEl>
                                          <p:spTgt spid="4101"/>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3">
                                            <p:txEl>
                                              <p:pRg st="0" end="0"/>
                                            </p:txEl>
                                          </p:spTgt>
                                        </p:tgtEl>
                                        <p:attrNameLst>
                                          <p:attrName>style.visibility</p:attrName>
                                        </p:attrNameLst>
                                      </p:cBhvr>
                                      <p:to>
                                        <p:strVal val="visible"/>
                                      </p:to>
                                    </p:set>
                                    <p:anim calcmode="lin" valueType="num">
                                      <p:cBhvr>
                                        <p:cTn id="5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5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59" dur="500"/>
                                        <p:tgtEl>
                                          <p:spTgt spid="3">
                                            <p:txEl>
                                              <p:pRg st="0" end="0"/>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grpId="0" nodeType="clickEffect">
                                  <p:stCondLst>
                                    <p:cond delay="0"/>
                                  </p:stCondLst>
                                  <p:childTnLst>
                                    <p:set>
                                      <p:cBhvr>
                                        <p:cTn id="63" dur="1" fill="hold">
                                          <p:stCondLst>
                                            <p:cond delay="0"/>
                                          </p:stCondLst>
                                        </p:cTn>
                                        <p:tgtEl>
                                          <p:spTgt spid="3">
                                            <p:txEl>
                                              <p:pRg st="1" end="1"/>
                                            </p:txEl>
                                          </p:spTgt>
                                        </p:tgtEl>
                                        <p:attrNameLst>
                                          <p:attrName>style.visibility</p:attrName>
                                        </p:attrNameLst>
                                      </p:cBhvr>
                                      <p:to>
                                        <p:strVal val="visible"/>
                                      </p:to>
                                    </p:set>
                                    <p:anim calcmode="lin" valueType="num">
                                      <p:cBhvr>
                                        <p:cTn id="6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6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66" dur="500"/>
                                        <p:tgtEl>
                                          <p:spTgt spid="3">
                                            <p:txEl>
                                              <p:pRg st="1" end="1"/>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53" presetClass="entr" presetSubtype="16" fill="hold" grpId="0" nodeType="clickEffect">
                                  <p:stCondLst>
                                    <p:cond delay="0"/>
                                  </p:stCondLst>
                                  <p:childTnLst>
                                    <p:set>
                                      <p:cBhvr>
                                        <p:cTn id="70" dur="1" fill="hold">
                                          <p:stCondLst>
                                            <p:cond delay="0"/>
                                          </p:stCondLst>
                                        </p:cTn>
                                        <p:tgtEl>
                                          <p:spTgt spid="3">
                                            <p:txEl>
                                              <p:pRg st="2" end="2"/>
                                            </p:txEl>
                                          </p:spTgt>
                                        </p:tgtEl>
                                        <p:attrNameLst>
                                          <p:attrName>style.visibility</p:attrName>
                                        </p:attrNameLst>
                                      </p:cBhvr>
                                      <p:to>
                                        <p:strVal val="visible"/>
                                      </p:to>
                                    </p:set>
                                    <p:anim calcmode="lin" valueType="num">
                                      <p:cBhvr>
                                        <p:cTn id="7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7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7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107000"/>
              </a:lnSpc>
              <a:spcAft>
                <a:spcPts val="800"/>
              </a:spcAft>
            </a:pPr>
            <a:r>
              <a:rPr lang="en-US" b="1" dirty="0" err="1">
                <a:solidFill>
                  <a:srgbClr val="1F1F1F"/>
                </a:solidFill>
                <a:latin typeface="Arial" panose="020B0604020202020204" pitchFamily="34" charset="0"/>
                <a:ea typeface="Times New Roman" panose="02020603050405020304" pitchFamily="18" charset="0"/>
                <a:cs typeface="Times New Roman" panose="02020603050405020304" pitchFamily="18" charset="0"/>
              </a:rPr>
              <a:t>Teknik</a:t>
            </a:r>
            <a:r>
              <a:rPr lang="en-US" b="1" dirty="0">
                <a:solidFill>
                  <a:srgbClr val="1F1F1F"/>
                </a:solidFill>
                <a:latin typeface="Arial" panose="020B0604020202020204" pitchFamily="34" charset="0"/>
                <a:ea typeface="Times New Roman" panose="02020603050405020304" pitchFamily="18" charset="0"/>
                <a:cs typeface="Times New Roman" panose="02020603050405020304" pitchFamily="18" charset="0"/>
              </a:rPr>
              <a:t> </a:t>
            </a:r>
            <a:r>
              <a:rPr lang="en-US" b="1" dirty="0" err="1">
                <a:solidFill>
                  <a:srgbClr val="1F1F1F"/>
                </a:solidFill>
                <a:latin typeface="Arial" panose="020B0604020202020204" pitchFamily="34" charset="0"/>
                <a:ea typeface="Times New Roman" panose="02020603050405020304" pitchFamily="18" charset="0"/>
                <a:cs typeface="Times New Roman" panose="02020603050405020304" pitchFamily="18" charset="0"/>
              </a:rPr>
              <a:t>Pahat</a:t>
            </a:r>
            <a:r>
              <a:rPr lang="en-US" b="1" dirty="0">
                <a:solidFill>
                  <a:srgbClr val="1F1F1F"/>
                </a:solidFill>
                <a:latin typeface="Arial" panose="020B0604020202020204" pitchFamily="34" charset="0"/>
                <a:ea typeface="Times New Roman" panose="02020603050405020304" pitchFamily="18" charset="0"/>
                <a:cs typeface="Times New Roman" panose="02020603050405020304" pitchFamily="18" charset="0"/>
              </a:rPr>
              <a:t> yang </a:t>
            </a:r>
            <a:r>
              <a:rPr lang="en-US" b="1" dirty="0" err="1">
                <a:solidFill>
                  <a:srgbClr val="1F1F1F"/>
                </a:solidFill>
                <a:latin typeface="Arial" panose="020B0604020202020204" pitchFamily="34" charset="0"/>
                <a:ea typeface="Times New Roman" panose="02020603050405020304" pitchFamily="18" charset="0"/>
                <a:cs typeface="Times New Roman" panose="02020603050405020304" pitchFamily="18" charset="0"/>
              </a:rPr>
              <a:t>Bisa</a:t>
            </a:r>
            <a:r>
              <a:rPr lang="en-US" b="1" dirty="0">
                <a:solidFill>
                  <a:srgbClr val="1F1F1F"/>
                </a:solidFill>
                <a:latin typeface="Arial" panose="020B0604020202020204" pitchFamily="34" charset="0"/>
                <a:ea typeface="Times New Roman" panose="02020603050405020304" pitchFamily="18" charset="0"/>
                <a:cs typeface="Times New Roman" panose="02020603050405020304" pitchFamily="18" charset="0"/>
              </a:rPr>
              <a:t> </a:t>
            </a:r>
            <a:r>
              <a:rPr lang="en-US" b="1" dirty="0" err="1">
                <a:solidFill>
                  <a:srgbClr val="1F1F1F"/>
                </a:solidFill>
                <a:latin typeface="Arial" panose="020B0604020202020204" pitchFamily="34" charset="0"/>
                <a:ea typeface="Times New Roman" panose="02020603050405020304" pitchFamily="18" charset="0"/>
                <a:cs typeface="Times New Roman" panose="02020603050405020304" pitchFamily="18" charset="0"/>
              </a:rPr>
              <a:t>Dipelajari</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300"/>
              </a:spcAft>
              <a:buSzPts val="1000"/>
              <a:buFont typeface="Symbol" panose="05050102010706020507" pitchFamily="18" charset="2"/>
              <a:buChar char=""/>
              <a:tabLst>
                <a:tab pos="457200" algn="l"/>
              </a:tabLst>
            </a:pPr>
            <a:r>
              <a:rPr lang="en-US" b="1" dirty="0" err="1">
                <a:solidFill>
                  <a:srgbClr val="1F1F1F"/>
                </a:solidFill>
                <a:latin typeface="Arial" panose="020B0604020202020204" pitchFamily="34" charset="0"/>
                <a:ea typeface="Times New Roman" panose="02020603050405020304" pitchFamily="18" charset="0"/>
                <a:cs typeface="Times New Roman" panose="02020603050405020304" pitchFamily="18" charset="0"/>
              </a:rPr>
              <a:t>Teknik</a:t>
            </a:r>
            <a:r>
              <a:rPr lang="en-US" dirty="0">
                <a:solidFill>
                  <a:srgbClr val="1F1F1F"/>
                </a:solidFill>
                <a:latin typeface="Arial" panose="020B0604020202020204" pitchFamily="34" charset="0"/>
                <a:ea typeface="Times New Roman" panose="02020603050405020304" pitchFamily="18" charset="0"/>
                <a:cs typeface="Times New Roman" panose="02020603050405020304" pitchFamily="18" charset="0"/>
              </a:rPr>
              <a:t> Carving. Salah </a:t>
            </a:r>
            <a:r>
              <a:rPr lang="en-US" dirty="0" err="1">
                <a:solidFill>
                  <a:srgbClr val="1F1F1F"/>
                </a:solidFill>
                <a:latin typeface="Arial" panose="020B0604020202020204" pitchFamily="34" charset="0"/>
                <a:ea typeface="Times New Roman" panose="02020603050405020304" pitchFamily="18" charset="0"/>
                <a:cs typeface="Times New Roman" panose="02020603050405020304" pitchFamily="18" charset="0"/>
              </a:rPr>
              <a:t>satu</a:t>
            </a:r>
            <a:r>
              <a:rPr lang="en-US" dirty="0">
                <a:solidFill>
                  <a:srgbClr val="1F1F1F"/>
                </a:solidFill>
                <a:latin typeface="Arial" panose="020B0604020202020204" pitchFamily="34" charset="0"/>
                <a:ea typeface="Times New Roman" panose="02020603050405020304" pitchFamily="18" charset="0"/>
                <a:cs typeface="Times New Roman" panose="02020603050405020304" pitchFamily="18" charset="0"/>
              </a:rPr>
              <a:t> </a:t>
            </a:r>
            <a:r>
              <a:rPr lang="en-US" b="1" dirty="0" err="1">
                <a:solidFill>
                  <a:srgbClr val="1F1F1F"/>
                </a:solidFill>
                <a:latin typeface="Arial" panose="020B0604020202020204" pitchFamily="34" charset="0"/>
                <a:ea typeface="Times New Roman" panose="02020603050405020304" pitchFamily="18" charset="0"/>
                <a:cs typeface="Times New Roman" panose="02020603050405020304" pitchFamily="18" charset="0"/>
              </a:rPr>
              <a:t>teknik</a:t>
            </a:r>
            <a:r>
              <a:rPr lang="en-US" b="1" dirty="0">
                <a:solidFill>
                  <a:srgbClr val="1F1F1F"/>
                </a:solidFill>
                <a:latin typeface="Arial" panose="020B0604020202020204" pitchFamily="34" charset="0"/>
                <a:ea typeface="Times New Roman" panose="02020603050405020304" pitchFamily="18" charset="0"/>
                <a:cs typeface="Times New Roman" panose="02020603050405020304" pitchFamily="18" charset="0"/>
              </a:rPr>
              <a:t> </a:t>
            </a:r>
            <a:r>
              <a:rPr lang="en-US" b="1" dirty="0" err="1">
                <a:solidFill>
                  <a:srgbClr val="1F1F1F"/>
                </a:solidFill>
                <a:latin typeface="Arial" panose="020B0604020202020204" pitchFamily="34" charset="0"/>
                <a:ea typeface="Times New Roman" panose="02020603050405020304" pitchFamily="18" charset="0"/>
                <a:cs typeface="Times New Roman" panose="02020603050405020304" pitchFamily="18" charset="0"/>
              </a:rPr>
              <a:t>pahat</a:t>
            </a:r>
            <a:r>
              <a:rPr lang="en-US" dirty="0">
                <a:solidFill>
                  <a:srgbClr val="1F1F1F"/>
                </a:solidFill>
                <a:latin typeface="Arial" panose="020B0604020202020204" pitchFamily="34" charset="0"/>
                <a:ea typeface="Times New Roman" panose="02020603050405020304" pitchFamily="18" charset="0"/>
                <a:cs typeface="Times New Roman" panose="02020603050405020304" pitchFamily="18" charset="0"/>
              </a:rPr>
              <a:t> yang </a:t>
            </a:r>
            <a:r>
              <a:rPr lang="en-US" dirty="0" err="1">
                <a:solidFill>
                  <a:srgbClr val="1F1F1F"/>
                </a:solidFill>
                <a:latin typeface="Arial" panose="020B0604020202020204" pitchFamily="34" charset="0"/>
                <a:ea typeface="Times New Roman" panose="02020603050405020304" pitchFamily="18" charset="0"/>
                <a:cs typeface="Times New Roman" panose="02020603050405020304" pitchFamily="18" charset="0"/>
              </a:rPr>
              <a:t>dapat</a:t>
            </a:r>
            <a:r>
              <a:rPr lang="en-US" dirty="0">
                <a:solidFill>
                  <a:srgbClr val="1F1F1F"/>
                </a:solidFill>
                <a:latin typeface="Arial" panose="020B060402020202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Arial" panose="020B0604020202020204" pitchFamily="34" charset="0"/>
                <a:ea typeface="Times New Roman" panose="02020603050405020304" pitchFamily="18" charset="0"/>
                <a:cs typeface="Times New Roman" panose="02020603050405020304" pitchFamily="18" charset="0"/>
              </a:rPr>
              <a:t>digunakan</a:t>
            </a:r>
            <a:r>
              <a:rPr lang="en-US" dirty="0">
                <a:solidFill>
                  <a:srgbClr val="1F1F1F"/>
                </a:solidFill>
                <a:latin typeface="Arial" panose="020B060402020202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Arial" panose="020B0604020202020204" pitchFamily="34" charset="0"/>
                <a:ea typeface="Times New Roman" panose="02020603050405020304" pitchFamily="18" charset="0"/>
                <a:cs typeface="Times New Roman" panose="02020603050405020304" pitchFamily="18" charset="0"/>
              </a:rPr>
              <a:t>untuk</a:t>
            </a:r>
            <a:r>
              <a:rPr lang="en-US" dirty="0">
                <a:solidFill>
                  <a:srgbClr val="1F1F1F"/>
                </a:solidFill>
                <a:latin typeface="Arial" panose="020B060402020202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Arial" panose="020B0604020202020204" pitchFamily="34" charset="0"/>
                <a:ea typeface="Times New Roman" panose="02020603050405020304" pitchFamily="18" charset="0"/>
                <a:cs typeface="Times New Roman" panose="02020603050405020304" pitchFamily="18" charset="0"/>
              </a:rPr>
              <a:t>menciptakan</a:t>
            </a:r>
            <a:r>
              <a:rPr lang="en-US" dirty="0">
                <a:solidFill>
                  <a:srgbClr val="1F1F1F"/>
                </a:solidFill>
                <a:latin typeface="Arial" panose="020B060402020202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Arial" panose="020B0604020202020204" pitchFamily="34" charset="0"/>
                <a:ea typeface="Times New Roman" panose="02020603050405020304" pitchFamily="18" charset="0"/>
                <a:cs typeface="Times New Roman" panose="02020603050405020304" pitchFamily="18" charset="0"/>
              </a:rPr>
              <a:t>patung</a:t>
            </a:r>
            <a:r>
              <a:rPr lang="en-US" dirty="0">
                <a:solidFill>
                  <a:srgbClr val="1F1F1F"/>
                </a:solidFill>
                <a:latin typeface="Arial" panose="020B060402020202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Arial" panose="020B0604020202020204" pitchFamily="34" charset="0"/>
                <a:ea typeface="Times New Roman" panose="02020603050405020304" pitchFamily="18" charset="0"/>
                <a:cs typeface="Times New Roman" panose="02020603050405020304" pitchFamily="18" charset="0"/>
              </a:rPr>
              <a:t>menarik</a:t>
            </a:r>
            <a:r>
              <a:rPr lang="en-US" dirty="0">
                <a:solidFill>
                  <a:srgbClr val="1F1F1F"/>
                </a:solidFill>
                <a:latin typeface="Arial" panose="020B060402020202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Arial" panose="020B0604020202020204" pitchFamily="34" charset="0"/>
                <a:ea typeface="Times New Roman" panose="02020603050405020304" pitchFamily="18" charset="0"/>
                <a:cs typeface="Times New Roman" panose="02020603050405020304" pitchFamily="18" charset="0"/>
              </a:rPr>
              <a:t>adalah</a:t>
            </a:r>
            <a:r>
              <a:rPr lang="en-US" dirty="0">
                <a:solidFill>
                  <a:srgbClr val="1F1F1F"/>
                </a:solidFill>
                <a:latin typeface="Arial" panose="020B0604020202020204" pitchFamily="34" charset="0"/>
                <a:ea typeface="Times New Roman" panose="02020603050405020304" pitchFamily="18" charset="0"/>
                <a:cs typeface="Times New Roman" panose="02020603050405020304" pitchFamily="18" charset="0"/>
              </a:rPr>
              <a:t> </a:t>
            </a:r>
            <a:r>
              <a:rPr lang="en-US" b="1" dirty="0" err="1">
                <a:solidFill>
                  <a:srgbClr val="1F1F1F"/>
                </a:solidFill>
                <a:latin typeface="Arial" panose="020B0604020202020204" pitchFamily="34" charset="0"/>
                <a:ea typeface="Times New Roman" panose="02020603050405020304" pitchFamily="18" charset="0"/>
                <a:cs typeface="Times New Roman" panose="02020603050405020304" pitchFamily="18" charset="0"/>
              </a:rPr>
              <a:t>teknik</a:t>
            </a:r>
            <a:r>
              <a:rPr lang="en-US" dirty="0">
                <a:solidFill>
                  <a:srgbClr val="1F1F1F"/>
                </a:solidFill>
                <a:latin typeface="Arial" panose="020B0604020202020204" pitchFamily="34" charset="0"/>
                <a:ea typeface="Times New Roman" panose="02020603050405020304" pitchFamily="18" charset="0"/>
                <a:cs typeface="Times New Roman" panose="02020603050405020304" pitchFamily="18" charset="0"/>
              </a:rPr>
              <a:t> carving.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300"/>
              </a:spcAft>
              <a:buSzPts val="1000"/>
              <a:buFont typeface="Symbol" panose="05050102010706020507" pitchFamily="18" charset="2"/>
              <a:buChar char=""/>
              <a:tabLst>
                <a:tab pos="457200" algn="l"/>
              </a:tabLst>
            </a:pPr>
            <a:r>
              <a:rPr lang="en-US" dirty="0">
                <a:solidFill>
                  <a:srgbClr val="1F1F1F"/>
                </a:solidFill>
                <a:latin typeface="Arial" panose="020B0604020202020204" pitchFamily="34" charset="0"/>
                <a:ea typeface="Times New Roman" panose="02020603050405020304" pitchFamily="18" charset="0"/>
                <a:cs typeface="Times New Roman" panose="02020603050405020304" pitchFamily="18" charset="0"/>
              </a:rPr>
              <a:t>Chip Carving.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300"/>
              </a:spcAft>
              <a:buSzPts val="1000"/>
              <a:buFont typeface="Symbol" panose="05050102010706020507" pitchFamily="18" charset="2"/>
              <a:buChar char=""/>
              <a:tabLst>
                <a:tab pos="457200" algn="l"/>
              </a:tabLst>
            </a:pPr>
            <a:r>
              <a:rPr lang="en-US" dirty="0" err="1">
                <a:solidFill>
                  <a:srgbClr val="1F1F1F"/>
                </a:solidFill>
                <a:latin typeface="Arial" panose="020B0604020202020204" pitchFamily="34" charset="0"/>
                <a:ea typeface="Times New Roman" panose="02020603050405020304" pitchFamily="18" charset="0"/>
                <a:cs typeface="Times New Roman" panose="02020603050405020304" pitchFamily="18" charset="0"/>
              </a:rPr>
              <a:t>Pembakaran</a:t>
            </a:r>
            <a:r>
              <a:rPr lang="en-US" dirty="0">
                <a:solidFill>
                  <a:srgbClr val="1F1F1F"/>
                </a:solidFill>
                <a:latin typeface="Arial" panose="020B060402020202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Arial" panose="020B0604020202020204" pitchFamily="34" charset="0"/>
                <a:ea typeface="Times New Roman" panose="02020603050405020304" pitchFamily="18" charset="0"/>
                <a:cs typeface="Times New Roman" panose="02020603050405020304" pitchFamily="18" charset="0"/>
              </a:rPr>
              <a:t>Kayu</a:t>
            </a:r>
            <a:r>
              <a:rPr lang="en-US" dirty="0">
                <a:solidFill>
                  <a:srgbClr val="1F1F1F"/>
                </a:solidFill>
                <a:latin typeface="Arial" panose="020B0604020202020204" pitchFamily="34" charset="0"/>
                <a:ea typeface="Times New Roman" panose="02020603050405020304" pitchFamily="18" charset="0"/>
                <a:cs typeface="Times New Roman" panose="02020603050405020304" pitchFamily="18" charset="0"/>
              </a:rPr>
              <a:t>.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300"/>
              </a:spcAft>
              <a:buSzPts val="1000"/>
              <a:buFont typeface="Symbol" panose="05050102010706020507" pitchFamily="18" charset="2"/>
              <a:buChar char=""/>
              <a:tabLst>
                <a:tab pos="457200" algn="l"/>
              </a:tabLst>
            </a:pPr>
            <a:r>
              <a:rPr lang="en-US" dirty="0" err="1">
                <a:solidFill>
                  <a:srgbClr val="1F1F1F"/>
                </a:solidFill>
                <a:latin typeface="Arial" panose="020B0604020202020204" pitchFamily="34" charset="0"/>
                <a:ea typeface="Times New Roman" panose="02020603050405020304" pitchFamily="18" charset="0"/>
                <a:cs typeface="Times New Roman" panose="02020603050405020304" pitchFamily="18" charset="0"/>
              </a:rPr>
              <a:t>Mengerik</a:t>
            </a:r>
            <a:r>
              <a:rPr lang="en-US" dirty="0">
                <a:solidFill>
                  <a:srgbClr val="1F1F1F"/>
                </a:solidFill>
                <a:latin typeface="Arial" panose="020B060402020202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Arial" panose="020B0604020202020204" pitchFamily="34" charset="0"/>
                <a:ea typeface="Times New Roman" panose="02020603050405020304" pitchFamily="18" charset="0"/>
                <a:cs typeface="Times New Roman" panose="02020603050405020304" pitchFamily="18" charset="0"/>
              </a:rPr>
              <a:t>atau</a:t>
            </a:r>
            <a:r>
              <a:rPr lang="en-US" dirty="0">
                <a:solidFill>
                  <a:srgbClr val="1F1F1F"/>
                </a:solidFill>
                <a:latin typeface="Arial" panose="020B060402020202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Arial" panose="020B0604020202020204" pitchFamily="34" charset="0"/>
                <a:ea typeface="Times New Roman" panose="02020603050405020304" pitchFamily="18" charset="0"/>
                <a:cs typeface="Times New Roman" panose="02020603050405020304" pitchFamily="18" charset="0"/>
              </a:rPr>
              <a:t>Mengikis</a:t>
            </a:r>
            <a:r>
              <a:rPr lang="en-US" dirty="0">
                <a:solidFill>
                  <a:srgbClr val="1F1F1F"/>
                </a:solidFill>
                <a:latin typeface="Arial" panose="020B0604020202020204" pitchFamily="34" charset="0"/>
                <a:ea typeface="Times New Roman" panose="02020603050405020304" pitchFamily="18" charset="0"/>
                <a:cs typeface="Times New Roman" panose="02020603050405020304" pitchFamily="18" charset="0"/>
              </a:rPr>
              <a:t>.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300"/>
              </a:spcAft>
              <a:buSzPts val="1000"/>
              <a:buFont typeface="Symbol" panose="05050102010706020507" pitchFamily="18" charset="2"/>
              <a:buChar char=""/>
              <a:tabLst>
                <a:tab pos="457200" algn="l"/>
              </a:tabLst>
            </a:pPr>
            <a:r>
              <a:rPr lang="en-US" b="1" dirty="0" err="1">
                <a:solidFill>
                  <a:srgbClr val="1F1F1F"/>
                </a:solidFill>
                <a:latin typeface="Arial" panose="020B0604020202020204" pitchFamily="34" charset="0"/>
                <a:ea typeface="Times New Roman" panose="02020603050405020304" pitchFamily="18" charset="0"/>
                <a:cs typeface="Times New Roman" panose="02020603050405020304" pitchFamily="18" charset="0"/>
              </a:rPr>
              <a:t>Pahat</a:t>
            </a:r>
            <a:r>
              <a:rPr lang="en-US" dirty="0">
                <a:solidFill>
                  <a:srgbClr val="1F1F1F"/>
                </a:solidFill>
                <a:latin typeface="Arial" panose="020B060402020202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Arial" panose="020B0604020202020204" pitchFamily="34" charset="0"/>
                <a:ea typeface="Times New Roman" panose="02020603050405020304" pitchFamily="18" charset="0"/>
                <a:cs typeface="Times New Roman" panose="02020603050405020304" pitchFamily="18" charset="0"/>
              </a:rPr>
              <a:t>Lengkung</a:t>
            </a:r>
            <a:r>
              <a:rPr lang="en-US" dirty="0">
                <a:solidFill>
                  <a:srgbClr val="1F1F1F"/>
                </a:solidFill>
                <a:latin typeface="Arial" panose="020B0604020202020204" pitchFamily="34" charset="0"/>
                <a:ea typeface="Times New Roman" panose="02020603050405020304" pitchFamily="18" charset="0"/>
                <a:cs typeface="Times New Roman" panose="02020603050405020304" pitchFamily="18" charset="0"/>
              </a:rPr>
              <a:t>/</a:t>
            </a:r>
            <a:r>
              <a:rPr lang="en-US" dirty="0" err="1">
                <a:solidFill>
                  <a:srgbClr val="1F1F1F"/>
                </a:solidFill>
                <a:latin typeface="Arial" panose="020B0604020202020204" pitchFamily="34" charset="0"/>
                <a:ea typeface="Times New Roman" panose="02020603050405020304" pitchFamily="18" charset="0"/>
                <a:cs typeface="Times New Roman" panose="02020603050405020304" pitchFamily="18" charset="0"/>
              </a:rPr>
              <a:t>Penguku</a:t>
            </a:r>
            <a:r>
              <a:rPr lang="en-US" dirty="0">
                <a:solidFill>
                  <a:srgbClr val="1F1F1F"/>
                </a:solidFill>
                <a:latin typeface="Arial" panose="020B0604020202020204" pitchFamily="34" charset="0"/>
                <a:ea typeface="Times New Roman" panose="02020603050405020304" pitchFamily="18" charset="0"/>
                <a:cs typeface="Times New Roman" panose="02020603050405020304" pitchFamily="18" charset="0"/>
              </a:rPr>
              <a:t>.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300"/>
              </a:spcAft>
              <a:buSzPts val="1000"/>
              <a:buFont typeface="Symbol" panose="05050102010706020507" pitchFamily="18" charset="2"/>
              <a:buChar char=""/>
              <a:tabLst>
                <a:tab pos="457200" algn="l"/>
              </a:tabLst>
            </a:pPr>
            <a:r>
              <a:rPr lang="en-US" b="1" dirty="0" err="1">
                <a:solidFill>
                  <a:srgbClr val="1F1F1F"/>
                </a:solidFill>
                <a:latin typeface="Arial" panose="020B0604020202020204" pitchFamily="34" charset="0"/>
                <a:ea typeface="Times New Roman" panose="02020603050405020304" pitchFamily="18" charset="0"/>
                <a:cs typeface="Times New Roman" panose="02020603050405020304" pitchFamily="18" charset="0"/>
              </a:rPr>
              <a:t>Pahat</a:t>
            </a:r>
            <a:r>
              <a:rPr lang="en-US" dirty="0">
                <a:solidFill>
                  <a:srgbClr val="1F1F1F"/>
                </a:solidFill>
                <a:latin typeface="Arial" panose="020B0604020202020204" pitchFamily="34" charset="0"/>
                <a:ea typeface="Times New Roman" panose="02020603050405020304" pitchFamily="18" charset="0"/>
                <a:cs typeface="Times New Roman" panose="02020603050405020304" pitchFamily="18" charset="0"/>
              </a:rPr>
              <a:t> </a:t>
            </a:r>
            <a:r>
              <a:rPr lang="en-US" dirty="0" err="1">
                <a:solidFill>
                  <a:srgbClr val="1F1F1F"/>
                </a:solidFill>
                <a:latin typeface="Arial" panose="020B0604020202020204" pitchFamily="34" charset="0"/>
                <a:ea typeface="Times New Roman" panose="02020603050405020304" pitchFamily="18" charset="0"/>
                <a:cs typeface="Times New Roman" panose="02020603050405020304" pitchFamily="18" charset="0"/>
              </a:rPr>
              <a:t>Lurus</a:t>
            </a:r>
            <a:r>
              <a:rPr lang="en-US" dirty="0">
                <a:solidFill>
                  <a:srgbClr val="1F1F1F"/>
                </a:solidFill>
                <a:latin typeface="Arial" panose="020B0604020202020204" pitchFamily="34" charset="0"/>
                <a:ea typeface="Times New Roman" panose="02020603050405020304" pitchFamily="18" charset="0"/>
                <a:cs typeface="Times New Roman" panose="02020603050405020304" pitchFamily="18" charset="0"/>
              </a:rPr>
              <a:t>/</a:t>
            </a:r>
            <a:r>
              <a:rPr lang="en-US" dirty="0" err="1">
                <a:solidFill>
                  <a:srgbClr val="1F1F1F"/>
                </a:solidFill>
                <a:latin typeface="Arial" panose="020B0604020202020204" pitchFamily="34" charset="0"/>
                <a:ea typeface="Times New Roman" panose="02020603050405020304" pitchFamily="18" charset="0"/>
                <a:cs typeface="Times New Roman" panose="02020603050405020304" pitchFamily="18" charset="0"/>
              </a:rPr>
              <a:t>Penyilat</a:t>
            </a:r>
            <a:r>
              <a:rPr lang="en-US" dirty="0">
                <a:solidFill>
                  <a:srgbClr val="1F1F1F"/>
                </a:solidFill>
                <a:latin typeface="Arial" panose="020B0604020202020204" pitchFamily="34" charset="0"/>
                <a:ea typeface="Times New Roman" panose="02020603050405020304" pitchFamily="18" charset="0"/>
                <a:cs typeface="Times New Roman" panose="02020603050405020304" pitchFamily="18" charset="0"/>
              </a:rPr>
              <a:t>: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300"/>
              </a:spcAft>
              <a:buSzPts val="1000"/>
              <a:buFont typeface="Symbol" panose="05050102010706020507" pitchFamily="18" charset="2"/>
              <a:buChar char=""/>
              <a:tabLst>
                <a:tab pos="457200" algn="l"/>
              </a:tabLst>
            </a:pPr>
            <a:r>
              <a:rPr lang="en-US" b="1" dirty="0" err="1">
                <a:solidFill>
                  <a:srgbClr val="1F1F1F"/>
                </a:solidFill>
                <a:latin typeface="Arial" panose="020B0604020202020204" pitchFamily="34" charset="0"/>
                <a:ea typeface="Times New Roman" panose="02020603050405020304" pitchFamily="18" charset="0"/>
                <a:cs typeface="Times New Roman" panose="02020603050405020304" pitchFamily="18" charset="0"/>
              </a:rPr>
              <a:t>Pahat</a:t>
            </a:r>
            <a:r>
              <a:rPr lang="en-US" dirty="0">
                <a:solidFill>
                  <a:srgbClr val="1F1F1F"/>
                </a:solidFill>
                <a:latin typeface="Arial" panose="020B0604020202020204" pitchFamily="34" charset="0"/>
                <a:ea typeface="Times New Roman" panose="02020603050405020304" pitchFamily="18" charset="0"/>
                <a:cs typeface="Times New Roman" panose="02020603050405020304" pitchFamily="18" charset="0"/>
              </a:rPr>
              <a:t> Col.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buSzPts val="1000"/>
              <a:buFont typeface="Symbol" panose="05050102010706020507" pitchFamily="18" charset="2"/>
              <a:buChar char=""/>
              <a:tabLst>
                <a:tab pos="457200" algn="l"/>
              </a:tabLst>
            </a:pPr>
            <a:r>
              <a:rPr lang="en-US" b="1" dirty="0" err="1">
                <a:solidFill>
                  <a:srgbClr val="1F1F1F"/>
                </a:solidFill>
                <a:latin typeface="Arial" panose="020B0604020202020204" pitchFamily="34" charset="0"/>
                <a:ea typeface="Times New Roman" panose="02020603050405020304" pitchFamily="18" charset="0"/>
                <a:cs typeface="Times New Roman" panose="02020603050405020304" pitchFamily="18" charset="0"/>
              </a:rPr>
              <a:t>Pahat</a:t>
            </a:r>
            <a:r>
              <a:rPr lang="en-US" dirty="0">
                <a:solidFill>
                  <a:srgbClr val="1F1F1F"/>
                </a:solidFill>
                <a:latin typeface="Arial" panose="020B0604020202020204" pitchFamily="34" charset="0"/>
                <a:ea typeface="Times New Roman" panose="02020603050405020304" pitchFamily="18" charset="0"/>
                <a:cs typeface="Times New Roman" panose="02020603050405020304" pitchFamily="18" charset="0"/>
              </a:rPr>
              <a:t> V/</a:t>
            </a:r>
            <a:r>
              <a:rPr lang="en-US" dirty="0" err="1">
                <a:solidFill>
                  <a:srgbClr val="1F1F1F"/>
                </a:solidFill>
                <a:latin typeface="Arial" panose="020B0604020202020204" pitchFamily="34" charset="0"/>
                <a:ea typeface="Times New Roman" panose="02020603050405020304" pitchFamily="18" charset="0"/>
                <a:cs typeface="Times New Roman" panose="02020603050405020304" pitchFamily="18" charset="0"/>
              </a:rPr>
              <a:t>Coret</a:t>
            </a:r>
            <a:r>
              <a:rPr lang="en-US" dirty="0">
                <a:solidFill>
                  <a:srgbClr val="1F1F1F"/>
                </a:solidFill>
                <a:latin typeface="Arial" panose="020B0604020202020204" pitchFamily="34" charset="0"/>
                <a:ea typeface="Times New Roman" panose="02020603050405020304" pitchFamily="18" charset="0"/>
                <a:cs typeface="Times New Roman" panose="02020603050405020304" pitchFamily="18" charset="0"/>
              </a:rPr>
              <a:t>/</a:t>
            </a:r>
            <a:r>
              <a:rPr lang="en-US" dirty="0" err="1">
                <a:solidFill>
                  <a:srgbClr val="1F1F1F"/>
                </a:solidFill>
                <a:latin typeface="Arial" panose="020B0604020202020204" pitchFamily="34" charset="0"/>
                <a:ea typeface="Times New Roman" panose="02020603050405020304" pitchFamily="18" charset="0"/>
                <a:cs typeface="Times New Roman" panose="02020603050405020304" pitchFamily="18" charset="0"/>
              </a:rPr>
              <a:t>Sisir</a:t>
            </a:r>
            <a:r>
              <a:rPr lang="en-US" dirty="0" smtClean="0">
                <a:solidFill>
                  <a:srgbClr val="1F1F1F"/>
                </a:solidFill>
                <a:latin typeface="Arial" panose="020B0604020202020204" pitchFamily="34" charset="0"/>
                <a:ea typeface="Times New Roman" panose="02020603050405020304" pitchFamily="18" charset="0"/>
                <a:cs typeface="Times New Roman" panose="02020603050405020304" pitchFamily="18" charset="0"/>
              </a:rPr>
              <a:t>.</a:t>
            </a:r>
            <a:r>
              <a:rPr lang="en-US" sz="300" dirty="0">
                <a:solidFill>
                  <a:srgbClr val="1F1F1F"/>
                </a:solidFill>
                <a:latin typeface="Arial" panose="020B0604020202020204" pitchFamily="34" charset="0"/>
                <a:ea typeface="Times New Roman" panose="02020603050405020304" pitchFamily="18" charset="0"/>
                <a:cs typeface="Times New Roman" panose="02020603050405020304" pitchFamily="18" charset="0"/>
              </a:rPr>
              <a:t>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Text Placeholder 3"/>
          <p:cNvSpPr>
            <a:spLocks noGrp="1"/>
          </p:cNvSpPr>
          <p:nvPr>
            <p:ph type="body" sz="half" idx="2"/>
          </p:nvPr>
        </p:nvSpPr>
        <p:spPr>
          <a:xfrm>
            <a:off x="1562470" y="816746"/>
            <a:ext cx="4531941" cy="5044303"/>
          </a:xfrm>
        </p:spPr>
        <p:txBody>
          <a:bodyPr/>
          <a:lstStyle/>
          <a:p>
            <a:pPr>
              <a:lnSpc>
                <a:spcPct val="107000"/>
              </a:lnSpc>
              <a:spcAft>
                <a:spcPts val="800"/>
              </a:spcAft>
            </a:pPr>
            <a:r>
              <a:rPr lang="en-US" b="1"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Tecnico</a:t>
            </a:r>
            <a:r>
              <a:rPr lang="en-US"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halo </a:t>
            </a:r>
            <a:r>
              <a:rPr lang="en-US" b="1"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Makerek</a:t>
            </a:r>
            <a:r>
              <a:rPr lang="en-US"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300"/>
              </a:spcAft>
              <a:tabLst>
                <a:tab pos="457200" algn="l"/>
              </a:tabLst>
            </a:pPr>
            <a:r>
              <a:rPr lang="en-US" dirty="0" smtClean="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1. Carving</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Carving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katak</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tecnico</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ne’ebé</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ema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badain</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makerek</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Artezinador</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sira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seniman</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tengki</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halo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ké</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ou</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Pahat</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no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koa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iha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parte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tetuk</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ou</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parte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ne’ebé</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mak</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serve,bai</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bain</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halo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iha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ai</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300"/>
              </a:spcAft>
              <a:tabLst>
                <a:tab pos="457200" algn="l"/>
              </a:tabLst>
            </a:pP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smtClean="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2. Chip </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carving. Chip carving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katak</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tecnico</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ne’ebé</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bai</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bain</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uza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iha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obra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makerek</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nian</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ho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medida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ne’eb’e</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mak</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boot  </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300"/>
              </a:spcAft>
              <a:tabLst>
                <a:tab pos="457200" algn="l"/>
              </a:tabLst>
            </a:pPr>
            <a:r>
              <a:rPr lang="en-US" dirty="0" smtClean="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3. </a:t>
            </a:r>
            <a:r>
              <a:rPr lang="en-US" dirty="0" err="1" smtClean="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sunu</a:t>
            </a:r>
            <a:r>
              <a:rPr lang="en-US" dirty="0" smtClean="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ai</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 ...</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tabLst>
                <a:tab pos="457200" algn="l"/>
              </a:tabLst>
            </a:pPr>
            <a:r>
              <a:rPr lang="en-US" dirty="0" smtClean="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4. koi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ka</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koir</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 </a:t>
            </a:r>
            <a:r>
              <a:rPr lang="en-US" dirty="0" err="1">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Mengerik</a:t>
            </a: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dirty="0"/>
          </a:p>
        </p:txBody>
      </p:sp>
      <p:sp>
        <p:nvSpPr>
          <p:cNvPr id="5" name="Subtitle 2"/>
          <p:cNvSpPr txBox="1">
            <a:spLocks/>
          </p:cNvSpPr>
          <p:nvPr/>
        </p:nvSpPr>
        <p:spPr>
          <a:xfrm>
            <a:off x="1357323" y="6260961"/>
            <a:ext cx="5020888" cy="473825"/>
          </a:xfrm>
          <a:prstGeom prst="rect">
            <a:avLst/>
          </a:prstGeom>
        </p:spPr>
        <p:txBody>
          <a:bodyPr vert="horz" lIns="91440" tIns="45720" rIns="91440" bIns="45720" rtlCol="0" anchor="t">
            <a:normAutofit/>
            <a:scene3d>
              <a:camera prst="orthographicFront"/>
              <a:lightRig rig="threePt" dir="t"/>
            </a:scene3d>
            <a:sp3d extrusionH="57150">
              <a:bevelT w="38100" h="38100" prst="relaxedInset"/>
            </a:sp3d>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800" i="1" dirty="0" err="1" smtClean="0">
                <a:latin typeface="Sitka Heading" pitchFamily="2" charset="0"/>
              </a:rPr>
              <a:t>Secretara</a:t>
            </a:r>
            <a:r>
              <a:rPr lang="en-US" sz="800" i="1" dirty="0" smtClean="0">
                <a:latin typeface="Sitka Heading" pitchFamily="2" charset="0"/>
              </a:rPr>
              <a:t> </a:t>
            </a:r>
            <a:r>
              <a:rPr lang="en-US" sz="800" i="1" dirty="0">
                <a:latin typeface="Sitka Heading" pitchFamily="2" charset="0"/>
              </a:rPr>
              <a:t>de </a:t>
            </a:r>
            <a:r>
              <a:rPr lang="en-US" sz="800" i="1" dirty="0" err="1">
                <a:latin typeface="Sitka Heading" pitchFamily="2" charset="0"/>
              </a:rPr>
              <a:t>estado</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SEAC ), </a:t>
            </a:r>
            <a:r>
              <a:rPr lang="en-US" sz="800" i="1" dirty="0" err="1">
                <a:latin typeface="Sitka Heading" pitchFamily="2" charset="0"/>
              </a:rPr>
              <a:t>Diresaun</a:t>
            </a:r>
            <a:r>
              <a:rPr lang="en-US" sz="800" i="1" dirty="0">
                <a:latin typeface="Sitka Heading" pitchFamily="2" charset="0"/>
              </a:rPr>
              <a:t> </a:t>
            </a:r>
            <a:r>
              <a:rPr lang="en-US" sz="800" i="1" dirty="0" err="1">
                <a:latin typeface="Sitka Heading" pitchFamily="2" charset="0"/>
              </a:rPr>
              <a:t>Nasional</a:t>
            </a:r>
            <a:r>
              <a:rPr lang="en-US" sz="800" i="1" dirty="0">
                <a:latin typeface="Sitka Heading" pitchFamily="2" charset="0"/>
              </a:rPr>
              <a:t> </a:t>
            </a:r>
            <a:r>
              <a:rPr lang="en-US" sz="800" i="1" dirty="0" err="1">
                <a:latin typeface="Sitka Heading" pitchFamily="2" charset="0"/>
              </a:rPr>
              <a:t>Promosaun</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DNPAC ) </a:t>
            </a:r>
            <a:endParaRPr lang="en-US" sz="800" dirty="0">
              <a:latin typeface="Sitka Heading" pitchFamily="2" charset="0"/>
            </a:endParaRPr>
          </a:p>
          <a:p>
            <a:r>
              <a:rPr lang="en-US" sz="800" i="1" dirty="0" err="1">
                <a:latin typeface="Sitka Heading" pitchFamily="2" charset="0"/>
              </a:rPr>
              <a:t>Formasaun</a:t>
            </a:r>
            <a:r>
              <a:rPr lang="en-US" sz="800" i="1" dirty="0">
                <a:latin typeface="Sitka Heading" pitchFamily="2" charset="0"/>
              </a:rPr>
              <a:t> : </a:t>
            </a:r>
            <a:r>
              <a:rPr lang="en-US" sz="800" i="1" dirty="0" err="1">
                <a:latin typeface="Sitka Heading" pitchFamily="2" charset="0"/>
              </a:rPr>
              <a:t>Escultura</a:t>
            </a:r>
            <a:r>
              <a:rPr lang="en-US" sz="800" i="1" dirty="0">
                <a:latin typeface="Sitka Heading" pitchFamily="2" charset="0"/>
              </a:rPr>
              <a:t> / </a:t>
            </a:r>
            <a:r>
              <a:rPr lang="en-US" sz="800" i="1" dirty="0" err="1">
                <a:latin typeface="Sitka Heading" pitchFamily="2" charset="0"/>
              </a:rPr>
              <a:t>Badain</a:t>
            </a:r>
            <a:r>
              <a:rPr lang="en-US" sz="800" i="1" dirty="0">
                <a:latin typeface="Sitka Heading" pitchFamily="2" charset="0"/>
              </a:rPr>
              <a:t> </a:t>
            </a:r>
            <a:r>
              <a:rPr lang="en-US" sz="800" i="1" dirty="0" err="1">
                <a:latin typeface="Sitka Heading" pitchFamily="2" charset="0"/>
              </a:rPr>
              <a:t>Makerek</a:t>
            </a:r>
            <a:r>
              <a:rPr lang="en-US" sz="800" i="1" dirty="0">
                <a:latin typeface="Sitka Heading" pitchFamily="2" charset="0"/>
              </a:rPr>
              <a:t>, </a:t>
            </a:r>
            <a:r>
              <a:rPr lang="en-US" sz="800" i="1" dirty="0" err="1">
                <a:latin typeface="Sitka Heading" pitchFamily="2" charset="0"/>
              </a:rPr>
              <a:t>Municipio</a:t>
            </a:r>
            <a:r>
              <a:rPr lang="en-US" sz="800" i="1" dirty="0">
                <a:latin typeface="Sitka Heading" pitchFamily="2" charset="0"/>
              </a:rPr>
              <a:t> </a:t>
            </a:r>
            <a:r>
              <a:rPr lang="en-US" sz="800" i="1" dirty="0" err="1">
                <a:latin typeface="Sitka Heading" pitchFamily="2" charset="0"/>
              </a:rPr>
              <a:t>Manufahi</a:t>
            </a:r>
            <a:r>
              <a:rPr lang="en-US" sz="800" i="1" dirty="0">
                <a:latin typeface="Sitka Heading" pitchFamily="2" charset="0"/>
              </a:rPr>
              <a:t> ; </a:t>
            </a:r>
            <a:r>
              <a:rPr lang="en-US" sz="800" i="1" dirty="0" err="1">
                <a:latin typeface="Sitka Heading" pitchFamily="2" charset="0"/>
              </a:rPr>
              <a:t>Hakerek</a:t>
            </a:r>
            <a:r>
              <a:rPr lang="en-US" sz="800" i="1" dirty="0">
                <a:latin typeface="Sitka Heading" pitchFamily="2" charset="0"/>
              </a:rPr>
              <a:t> </a:t>
            </a:r>
            <a:r>
              <a:rPr lang="en-US" sz="800" i="1" dirty="0" err="1">
                <a:latin typeface="Sitka Heading" pitchFamily="2" charset="0"/>
              </a:rPr>
              <a:t>Amorino</a:t>
            </a:r>
            <a:r>
              <a:rPr lang="en-US" sz="800" i="1" dirty="0">
                <a:latin typeface="Sitka Heading" pitchFamily="2" charset="0"/>
              </a:rPr>
              <a:t> da Costa Mendes </a:t>
            </a:r>
            <a:r>
              <a:rPr lang="en-US" sz="800" i="1" dirty="0" err="1">
                <a:latin typeface="Sitka Heading" pitchFamily="2" charset="0"/>
              </a:rPr>
              <a:t>Sarmento</a:t>
            </a:r>
            <a:r>
              <a:rPr lang="en-US" sz="800" i="1" dirty="0">
                <a:latin typeface="Sitka Heading" pitchFamily="2" charset="0"/>
              </a:rPr>
              <a:t> </a:t>
            </a:r>
            <a:endParaRPr lang="en-US" sz="800" dirty="0">
              <a:latin typeface="Sitka Heading" pitchFamily="2" charset="0"/>
            </a:endParaRPr>
          </a:p>
          <a:p>
            <a:endParaRPr lang="en-US" sz="2000" dirty="0" smtClean="0">
              <a:ln w="13462">
                <a:solidFill>
                  <a:srgbClr val="92D050"/>
                </a:solidFill>
                <a:prstDash val="solid"/>
              </a:ln>
              <a:latin typeface="Gill Sans Ultra Bold" panose="020B0A02020104020203" pitchFamily="34" charset="0"/>
              <a:cs typeface="Times New Roman" panose="02020603050405020304" pitchFamily="18" charset="0"/>
            </a:endParaRPr>
          </a:p>
          <a:p>
            <a:endParaRPr lang="en-US" dirty="0">
              <a:ln>
                <a:solidFill>
                  <a:srgbClr val="92D050"/>
                </a:solidFill>
              </a:ln>
              <a:latin typeface="Gill Sans Ultra Bold" panose="020B0A02020104020203" pitchFamily="34" charset="0"/>
            </a:endParaRPr>
          </a:p>
        </p:txBody>
      </p:sp>
      <p:sp>
        <p:nvSpPr>
          <p:cNvPr id="6" name="Rectangle 1"/>
          <p:cNvSpPr>
            <a:spLocks noChangeArrowheads="1"/>
          </p:cNvSpPr>
          <p:nvPr/>
        </p:nvSpPr>
        <p:spPr bwMode="auto">
          <a:xfrm>
            <a:off x="10307360" y="6497874"/>
            <a:ext cx="1795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1pPr>
            <a:lvl2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2pPr>
            <a:lvl3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3pPr>
            <a:lvl4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4pPr>
            <a:lvl5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5pPr>
            <a:lvl6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6pPr>
            <a:lvl7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7pPr>
            <a:lvl8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8pPr>
            <a:lvl9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tab pos="2971800" algn="ctr"/>
                <a:tab pos="5943600" algn="r"/>
              </a:tabLst>
            </a:pP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Che</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arino</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lara</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82 ( 82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Manufuik</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Lian</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767110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sndAc>
          <p:stSnd loop="1">
            <p:snd r:embed="rId2" name="explode.wav"/>
          </p:stSnd>
        </p:sndAc>
      </p:transition>
    </mc:Choice>
    <mc:Fallback xmlns="">
      <p:transition spd="slow">
        <p:fade/>
        <p:sndAc>
          <p:stSnd loop="1">
            <p:snd r:embed="rId3" name="explod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 calcmode="lin" valueType="num">
                                      <p:cBhvr>
                                        <p:cTn id="15"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4">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 calcmode="lin" valueType="num">
                                      <p:cBhvr>
                                        <p:cTn id="23"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4">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anim calcmode="lin" valueType="num">
                                      <p:cBhvr>
                                        <p:cTn id="31"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4">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4">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4">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anim calcmode="lin" valueType="num">
                                      <p:cBhvr>
                                        <p:cTn id="39"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4">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4">
                                            <p:txEl>
                                              <p:pRg st="5" end="5"/>
                                            </p:txEl>
                                          </p:spTgt>
                                        </p:tgtEl>
                                        <p:attrNameLst>
                                          <p:attrName>style.visibility</p:attrName>
                                        </p:attrNameLst>
                                      </p:cBhvr>
                                      <p:to>
                                        <p:strVal val="visible"/>
                                      </p:to>
                                    </p:set>
                                    <p:anim calcmode="lin" valueType="num">
                                      <p:cBhvr>
                                        <p:cTn id="47" dur="1000" fill="hold"/>
                                        <p:tgtEl>
                                          <p:spTgt spid="4">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4">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4">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4">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4">
                                            <p:txEl>
                                              <p:pRg st="6" end="6"/>
                                            </p:txEl>
                                          </p:spTgt>
                                        </p:tgtEl>
                                        <p:attrNameLst>
                                          <p:attrName>style.visibility</p:attrName>
                                        </p:attrNameLst>
                                      </p:cBhvr>
                                      <p:to>
                                        <p:strVal val="visible"/>
                                      </p:to>
                                    </p:set>
                                    <p:anim calcmode="lin" valueType="num">
                                      <p:cBhvr>
                                        <p:cTn id="55" dur="1000" fill="hold"/>
                                        <p:tgtEl>
                                          <p:spTgt spid="4">
                                            <p:txEl>
                                              <p:pRg st="6" end="6"/>
                                            </p:txEl>
                                          </p:spTgt>
                                        </p:tgtEl>
                                        <p:attrNameLst>
                                          <p:attrName>ppt_w</p:attrName>
                                        </p:attrNameLst>
                                      </p:cBhvr>
                                      <p:tavLst>
                                        <p:tav tm="0">
                                          <p:val>
                                            <p:fltVal val="0"/>
                                          </p:val>
                                        </p:tav>
                                        <p:tav tm="100000">
                                          <p:val>
                                            <p:strVal val="#ppt_w"/>
                                          </p:val>
                                        </p:tav>
                                      </p:tavLst>
                                    </p:anim>
                                    <p:anim calcmode="lin" valueType="num">
                                      <p:cBhvr>
                                        <p:cTn id="56" dur="1000" fill="hold"/>
                                        <p:tgtEl>
                                          <p:spTgt spid="4">
                                            <p:txEl>
                                              <p:pRg st="6" end="6"/>
                                            </p:txEl>
                                          </p:spTgt>
                                        </p:tgtEl>
                                        <p:attrNameLst>
                                          <p:attrName>ppt_h</p:attrName>
                                        </p:attrNameLst>
                                      </p:cBhvr>
                                      <p:tavLst>
                                        <p:tav tm="0">
                                          <p:val>
                                            <p:fltVal val="0"/>
                                          </p:val>
                                        </p:tav>
                                        <p:tav tm="100000">
                                          <p:val>
                                            <p:strVal val="#ppt_h"/>
                                          </p:val>
                                        </p:tav>
                                      </p:tavLst>
                                    </p:anim>
                                    <p:anim calcmode="lin" valueType="num">
                                      <p:cBhvr>
                                        <p:cTn id="57" dur="1000" fill="hold"/>
                                        <p:tgtEl>
                                          <p:spTgt spid="4">
                                            <p:txEl>
                                              <p:pRg st="6" end="6"/>
                                            </p:txEl>
                                          </p:spTgt>
                                        </p:tgtEl>
                                        <p:attrNameLst>
                                          <p:attrName>style.rotation</p:attrName>
                                        </p:attrNameLst>
                                      </p:cBhvr>
                                      <p:tavLst>
                                        <p:tav tm="0">
                                          <p:val>
                                            <p:fltVal val="90"/>
                                          </p:val>
                                        </p:tav>
                                        <p:tav tm="100000">
                                          <p:val>
                                            <p:fltVal val="0"/>
                                          </p:val>
                                        </p:tav>
                                      </p:tavLst>
                                    </p:anim>
                                    <p:animEffect transition="in" filter="fade">
                                      <p:cBhvr>
                                        <p:cTn id="58" dur="1000"/>
                                        <p:tgtEl>
                                          <p:spTgt spid="4">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
                                            <p:txEl>
                                              <p:pRg st="0" end="0"/>
                                            </p:txEl>
                                          </p:spTgt>
                                        </p:tgtEl>
                                        <p:attrNameLst>
                                          <p:attrName>style.visibility</p:attrName>
                                        </p:attrNameLst>
                                      </p:cBhvr>
                                      <p:to>
                                        <p:strVal val="visible"/>
                                      </p:to>
                                    </p:set>
                                    <p:anim calcmode="lin" valueType="num">
                                      <p:cBhvr>
                                        <p:cTn id="63"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65" dur="500"/>
                                        <p:tgtEl>
                                          <p:spTgt spid="3">
                                            <p:txEl>
                                              <p:pRg st="0" end="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3">
                                            <p:txEl>
                                              <p:pRg st="1" end="1"/>
                                            </p:txEl>
                                          </p:spTgt>
                                        </p:tgtEl>
                                        <p:attrNameLst>
                                          <p:attrName>style.visibility</p:attrName>
                                        </p:attrNameLst>
                                      </p:cBhvr>
                                      <p:to>
                                        <p:strVal val="visible"/>
                                      </p:to>
                                    </p:set>
                                    <p:anim calcmode="lin" valueType="num">
                                      <p:cBhvr>
                                        <p:cTn id="70"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72" dur="500"/>
                                        <p:tgtEl>
                                          <p:spTgt spid="3">
                                            <p:txEl>
                                              <p:pRg st="1" end="1"/>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3">
                                            <p:txEl>
                                              <p:pRg st="2" end="2"/>
                                            </p:txEl>
                                          </p:spTgt>
                                        </p:tgtEl>
                                        <p:attrNameLst>
                                          <p:attrName>style.visibility</p:attrName>
                                        </p:attrNameLst>
                                      </p:cBhvr>
                                      <p:to>
                                        <p:strVal val="visible"/>
                                      </p:to>
                                    </p:set>
                                    <p:anim calcmode="lin" valueType="num">
                                      <p:cBhvr>
                                        <p:cTn id="7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7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79" dur="500"/>
                                        <p:tgtEl>
                                          <p:spTgt spid="3">
                                            <p:txEl>
                                              <p:pRg st="2" end="2"/>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grpId="0" nodeType="clickEffect">
                                  <p:stCondLst>
                                    <p:cond delay="0"/>
                                  </p:stCondLst>
                                  <p:childTnLst>
                                    <p:set>
                                      <p:cBhvr>
                                        <p:cTn id="83" dur="1" fill="hold">
                                          <p:stCondLst>
                                            <p:cond delay="0"/>
                                          </p:stCondLst>
                                        </p:cTn>
                                        <p:tgtEl>
                                          <p:spTgt spid="3">
                                            <p:txEl>
                                              <p:pRg st="3" end="3"/>
                                            </p:txEl>
                                          </p:spTgt>
                                        </p:tgtEl>
                                        <p:attrNameLst>
                                          <p:attrName>style.visibility</p:attrName>
                                        </p:attrNameLst>
                                      </p:cBhvr>
                                      <p:to>
                                        <p:strVal val="visible"/>
                                      </p:to>
                                    </p:set>
                                    <p:anim calcmode="lin" valueType="num">
                                      <p:cBhvr>
                                        <p:cTn id="84"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5"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86" dur="500"/>
                                        <p:tgtEl>
                                          <p:spTgt spid="3">
                                            <p:txEl>
                                              <p:pRg st="3" end="3"/>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grpId="0" nodeType="clickEffect">
                                  <p:stCondLst>
                                    <p:cond delay="0"/>
                                  </p:stCondLst>
                                  <p:childTnLst>
                                    <p:set>
                                      <p:cBhvr>
                                        <p:cTn id="90" dur="1" fill="hold">
                                          <p:stCondLst>
                                            <p:cond delay="0"/>
                                          </p:stCondLst>
                                        </p:cTn>
                                        <p:tgtEl>
                                          <p:spTgt spid="3">
                                            <p:txEl>
                                              <p:pRg st="4" end="4"/>
                                            </p:txEl>
                                          </p:spTgt>
                                        </p:tgtEl>
                                        <p:attrNameLst>
                                          <p:attrName>style.visibility</p:attrName>
                                        </p:attrNameLst>
                                      </p:cBhvr>
                                      <p:to>
                                        <p:strVal val="visible"/>
                                      </p:to>
                                    </p:set>
                                    <p:anim calcmode="lin" valueType="num">
                                      <p:cBhvr>
                                        <p:cTn id="91"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92"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93" dur="500"/>
                                        <p:tgtEl>
                                          <p:spTgt spid="3">
                                            <p:txEl>
                                              <p:pRg st="4" end="4"/>
                                            </p:txEl>
                                          </p:spTgt>
                                        </p:tgtEl>
                                      </p:cBhvr>
                                    </p:animEffect>
                                  </p:childTnLst>
                                </p:cTn>
                              </p:par>
                            </p:childTnLst>
                          </p:cTn>
                        </p:par>
                      </p:childTnLst>
                    </p:cTn>
                  </p:par>
                  <p:par>
                    <p:cTn id="94" fill="hold">
                      <p:stCondLst>
                        <p:cond delay="indefinite"/>
                      </p:stCondLst>
                      <p:childTnLst>
                        <p:par>
                          <p:cTn id="95" fill="hold">
                            <p:stCondLst>
                              <p:cond delay="0"/>
                            </p:stCondLst>
                            <p:childTnLst>
                              <p:par>
                                <p:cTn id="96" presetID="53" presetClass="entr" presetSubtype="16" fill="hold" grpId="0" nodeType="clickEffect">
                                  <p:stCondLst>
                                    <p:cond delay="0"/>
                                  </p:stCondLst>
                                  <p:childTnLst>
                                    <p:set>
                                      <p:cBhvr>
                                        <p:cTn id="97" dur="1" fill="hold">
                                          <p:stCondLst>
                                            <p:cond delay="0"/>
                                          </p:stCondLst>
                                        </p:cTn>
                                        <p:tgtEl>
                                          <p:spTgt spid="3">
                                            <p:txEl>
                                              <p:pRg st="5" end="5"/>
                                            </p:txEl>
                                          </p:spTgt>
                                        </p:tgtEl>
                                        <p:attrNameLst>
                                          <p:attrName>style.visibility</p:attrName>
                                        </p:attrNameLst>
                                      </p:cBhvr>
                                      <p:to>
                                        <p:strVal val="visible"/>
                                      </p:to>
                                    </p:set>
                                    <p:anim calcmode="lin" valueType="num">
                                      <p:cBhvr>
                                        <p:cTn id="98"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99"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100" dur="500"/>
                                        <p:tgtEl>
                                          <p:spTgt spid="3">
                                            <p:txEl>
                                              <p:pRg st="5" end="5"/>
                                            </p:txEl>
                                          </p:spTgt>
                                        </p:tgtEl>
                                      </p:cBhvr>
                                    </p:animEffect>
                                  </p:childTnLst>
                                </p:cTn>
                              </p:par>
                            </p:childTnLst>
                          </p:cTn>
                        </p:par>
                      </p:childTnLst>
                    </p:cTn>
                  </p:par>
                  <p:par>
                    <p:cTn id="101" fill="hold">
                      <p:stCondLst>
                        <p:cond delay="indefinite"/>
                      </p:stCondLst>
                      <p:childTnLst>
                        <p:par>
                          <p:cTn id="102" fill="hold">
                            <p:stCondLst>
                              <p:cond delay="0"/>
                            </p:stCondLst>
                            <p:childTnLst>
                              <p:par>
                                <p:cTn id="103" presetID="53" presetClass="entr" presetSubtype="16" fill="hold" grpId="0" nodeType="clickEffect">
                                  <p:stCondLst>
                                    <p:cond delay="0"/>
                                  </p:stCondLst>
                                  <p:childTnLst>
                                    <p:set>
                                      <p:cBhvr>
                                        <p:cTn id="104" dur="1" fill="hold">
                                          <p:stCondLst>
                                            <p:cond delay="0"/>
                                          </p:stCondLst>
                                        </p:cTn>
                                        <p:tgtEl>
                                          <p:spTgt spid="3">
                                            <p:txEl>
                                              <p:pRg st="6" end="6"/>
                                            </p:txEl>
                                          </p:spTgt>
                                        </p:tgtEl>
                                        <p:attrNameLst>
                                          <p:attrName>style.visibility</p:attrName>
                                        </p:attrNameLst>
                                      </p:cBhvr>
                                      <p:to>
                                        <p:strVal val="visible"/>
                                      </p:to>
                                    </p:set>
                                    <p:anim calcmode="lin" valueType="num">
                                      <p:cBhvr>
                                        <p:cTn id="105"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106"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107" dur="500"/>
                                        <p:tgtEl>
                                          <p:spTgt spid="3">
                                            <p:txEl>
                                              <p:pRg st="6" end="6"/>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53" presetClass="entr" presetSubtype="16" fill="hold" grpId="0" nodeType="clickEffect">
                                  <p:stCondLst>
                                    <p:cond delay="0"/>
                                  </p:stCondLst>
                                  <p:childTnLst>
                                    <p:set>
                                      <p:cBhvr>
                                        <p:cTn id="111" dur="1" fill="hold">
                                          <p:stCondLst>
                                            <p:cond delay="0"/>
                                          </p:stCondLst>
                                        </p:cTn>
                                        <p:tgtEl>
                                          <p:spTgt spid="3">
                                            <p:txEl>
                                              <p:pRg st="7" end="7"/>
                                            </p:txEl>
                                          </p:spTgt>
                                        </p:tgtEl>
                                        <p:attrNameLst>
                                          <p:attrName>style.visibility</p:attrName>
                                        </p:attrNameLst>
                                      </p:cBhvr>
                                      <p:to>
                                        <p:strVal val="visible"/>
                                      </p:to>
                                    </p:set>
                                    <p:anim calcmode="lin" valueType="num">
                                      <p:cBhvr>
                                        <p:cTn id="112"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113"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114" dur="500"/>
                                        <p:tgtEl>
                                          <p:spTgt spid="3">
                                            <p:txEl>
                                              <p:pRg st="7" end="7"/>
                                            </p:txEl>
                                          </p:spTgt>
                                        </p:tgtEl>
                                      </p:cBhvr>
                                    </p:animEffect>
                                  </p:childTnLst>
                                </p:cTn>
                              </p:par>
                            </p:childTnLst>
                          </p:cTn>
                        </p:par>
                      </p:childTnLst>
                    </p:cTn>
                  </p:par>
                  <p:par>
                    <p:cTn id="115" fill="hold">
                      <p:stCondLst>
                        <p:cond delay="indefinite"/>
                      </p:stCondLst>
                      <p:childTnLst>
                        <p:par>
                          <p:cTn id="116" fill="hold">
                            <p:stCondLst>
                              <p:cond delay="0"/>
                            </p:stCondLst>
                            <p:childTnLst>
                              <p:par>
                                <p:cTn id="117" presetID="53" presetClass="entr" presetSubtype="16" fill="hold" grpId="0" nodeType="clickEffect">
                                  <p:stCondLst>
                                    <p:cond delay="0"/>
                                  </p:stCondLst>
                                  <p:childTnLst>
                                    <p:set>
                                      <p:cBhvr>
                                        <p:cTn id="118" dur="1" fill="hold">
                                          <p:stCondLst>
                                            <p:cond delay="0"/>
                                          </p:stCondLst>
                                        </p:cTn>
                                        <p:tgtEl>
                                          <p:spTgt spid="3">
                                            <p:txEl>
                                              <p:pRg st="8" end="8"/>
                                            </p:txEl>
                                          </p:spTgt>
                                        </p:tgtEl>
                                        <p:attrNameLst>
                                          <p:attrName>style.visibility</p:attrName>
                                        </p:attrNameLst>
                                      </p:cBhvr>
                                      <p:to>
                                        <p:strVal val="visible"/>
                                      </p:to>
                                    </p:set>
                                    <p:anim calcmode="lin" valueType="num">
                                      <p:cBhvr>
                                        <p:cTn id="119"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120"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12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9" name="Picture 28" descr="10 Ukiran Toraja yang Eksotis Ini, Bisa Bikin Kamu Makin Cinta Indonesia  (2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4503" y="757718"/>
            <a:ext cx="2286000" cy="1511300"/>
          </a:xfrm>
          <a:prstGeom prst="rect">
            <a:avLst/>
          </a:prstGeom>
          <a:noFill/>
          <a:extLst>
            <a:ext uri="{909E8E84-426E-40DD-AFC4-6F175D3DCCD1}">
              <a14:hiddenFill xmlns:a14="http://schemas.microsoft.com/office/drawing/2010/main">
                <a:solidFill>
                  <a:srgbClr val="FFFFFF"/>
                </a:solidFill>
              </a14:hiddenFill>
            </a:ext>
          </a:extLst>
        </p:spPr>
      </p:pic>
      <p:pic>
        <p:nvPicPr>
          <p:cNvPr id="5121" name="Picture 26" descr="InfoPublik - Seni Ukir Berokan dan Topeng Indramayu Banyak Diminati  Mancanegar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7954" y="2000679"/>
            <a:ext cx="2835130" cy="1874336"/>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24" descr="Ingin Membuat Ukiran yang Indah? Ini 8 Rekomendasi Mesin Ukir untuk And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6025" y="636885"/>
            <a:ext cx="2286000" cy="151130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0" descr="SISTEM PEWARISAN KETERAMPILAN MENGUKIR WARGA TRANSMIGRASI BALI DI DESA SARI  BHUANA, KECAMATAN TOILI, KABUPATEN BANGGAI, PROVI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8636988" y="97433"/>
            <a:ext cx="2259804" cy="3580377"/>
          </a:xfrm>
          <a:prstGeom prst="rect">
            <a:avLst/>
          </a:prstGeom>
          <a:noFill/>
          <a:extLst>
            <a:ext uri="{909E8E84-426E-40DD-AFC4-6F175D3DCCD1}">
              <a14:hiddenFill xmlns:a14="http://schemas.microsoft.com/office/drawing/2010/main">
                <a:solidFill>
                  <a:srgbClr val="FFFFFF"/>
                </a:solidFill>
              </a14:hiddenFill>
            </a:ext>
          </a:extLst>
        </p:spPr>
      </p:pic>
      <p:pic>
        <p:nvPicPr>
          <p:cNvPr id="5127" name="Picture 22" descr="Seni Ukir Kayu yang Menakjubkan di Indonesia, Ini Faktany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47703" y="4115525"/>
            <a:ext cx="2835130" cy="1874336"/>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19" descr="SISTEM PEWARISAN KETERAMPILAN MENGUKIR WARGA TRANSMIGRASI BALI DI DESA SARI  BHUANA, KECAMATAN TOILI, KABUPATEN BANGGAI, PROVI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5400000">
            <a:off x="7259182" y="1906424"/>
            <a:ext cx="3094075" cy="5501716"/>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16" descr="Ingin Membuat Ukiran yang Indah? Ini 8 Rekomendasi Mesin Ukir untuk Anda"/>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6025" y="2327870"/>
            <a:ext cx="2279650" cy="227965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18" descr="Seni Ukir Kayu Bandung Tembus Pasar Internasional – Lensa Suaka Onlin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6025" y="4738613"/>
            <a:ext cx="2279650" cy="1511300"/>
          </a:xfrm>
          <a:prstGeom prst="rect">
            <a:avLst/>
          </a:prstGeom>
          <a:noFill/>
          <a:extLst>
            <a:ext uri="{909E8E84-426E-40DD-AFC4-6F175D3DCCD1}">
              <a14:hiddenFill xmlns:a14="http://schemas.microsoft.com/office/drawing/2010/main">
                <a:solidFill>
                  <a:srgbClr val="FFFFFF"/>
                </a:solidFill>
              </a14:hiddenFill>
            </a:ext>
          </a:extLst>
        </p:spPr>
      </p:pic>
      <p:pic>
        <p:nvPicPr>
          <p:cNvPr id="5125" name="Picture 30" descr="Cerita Rakyat di Balik Indah Seni Ukir Jepara - Koropak.Co.I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94141" y="638932"/>
            <a:ext cx="2286001" cy="12763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0"/>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 name="Rectangle 11"/>
          <p:cNvSpPr>
            <a:spLocks noChangeArrowheads="1"/>
          </p:cNvSpPr>
          <p:nvPr/>
        </p:nvSpPr>
        <p:spPr bwMode="auto">
          <a:xfrm>
            <a:off x="0" y="4572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3" name="Subtitle 2"/>
          <p:cNvSpPr txBox="1">
            <a:spLocks/>
          </p:cNvSpPr>
          <p:nvPr/>
        </p:nvSpPr>
        <p:spPr>
          <a:xfrm>
            <a:off x="1357323" y="6260961"/>
            <a:ext cx="5020888" cy="473825"/>
          </a:xfrm>
          <a:prstGeom prst="rect">
            <a:avLst/>
          </a:prstGeom>
        </p:spPr>
        <p:txBody>
          <a:bodyPr vert="horz" lIns="91440" tIns="45720" rIns="91440" bIns="45720" rtlCol="0" anchor="t">
            <a:normAutofit/>
            <a:scene3d>
              <a:camera prst="orthographicFront"/>
              <a:lightRig rig="threePt" dir="t"/>
            </a:scene3d>
            <a:sp3d extrusionH="57150">
              <a:bevelT w="38100" h="38100" prst="relaxedInset"/>
            </a:sp3d>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800" i="1" dirty="0" err="1" smtClean="0">
                <a:latin typeface="Sitka Heading" pitchFamily="2" charset="0"/>
              </a:rPr>
              <a:t>Secretara</a:t>
            </a:r>
            <a:r>
              <a:rPr lang="en-US" sz="800" i="1" dirty="0" smtClean="0">
                <a:latin typeface="Sitka Heading" pitchFamily="2" charset="0"/>
              </a:rPr>
              <a:t> </a:t>
            </a:r>
            <a:r>
              <a:rPr lang="en-US" sz="800" i="1" dirty="0">
                <a:latin typeface="Sitka Heading" pitchFamily="2" charset="0"/>
              </a:rPr>
              <a:t>de </a:t>
            </a:r>
            <a:r>
              <a:rPr lang="en-US" sz="800" i="1" dirty="0" err="1">
                <a:latin typeface="Sitka Heading" pitchFamily="2" charset="0"/>
              </a:rPr>
              <a:t>estado</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SEAC ), </a:t>
            </a:r>
            <a:r>
              <a:rPr lang="en-US" sz="800" i="1" dirty="0" err="1">
                <a:latin typeface="Sitka Heading" pitchFamily="2" charset="0"/>
              </a:rPr>
              <a:t>Diresaun</a:t>
            </a:r>
            <a:r>
              <a:rPr lang="en-US" sz="800" i="1" dirty="0">
                <a:latin typeface="Sitka Heading" pitchFamily="2" charset="0"/>
              </a:rPr>
              <a:t> </a:t>
            </a:r>
            <a:r>
              <a:rPr lang="en-US" sz="800" i="1" dirty="0" err="1">
                <a:latin typeface="Sitka Heading" pitchFamily="2" charset="0"/>
              </a:rPr>
              <a:t>Nasional</a:t>
            </a:r>
            <a:r>
              <a:rPr lang="en-US" sz="800" i="1" dirty="0">
                <a:latin typeface="Sitka Heading" pitchFamily="2" charset="0"/>
              </a:rPr>
              <a:t> </a:t>
            </a:r>
            <a:r>
              <a:rPr lang="en-US" sz="800" i="1" dirty="0" err="1">
                <a:latin typeface="Sitka Heading" pitchFamily="2" charset="0"/>
              </a:rPr>
              <a:t>Promosaun</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DNPAC ) </a:t>
            </a:r>
            <a:endParaRPr lang="en-US" sz="800" dirty="0">
              <a:latin typeface="Sitka Heading" pitchFamily="2" charset="0"/>
            </a:endParaRPr>
          </a:p>
          <a:p>
            <a:r>
              <a:rPr lang="en-US" sz="800" i="1" dirty="0" err="1">
                <a:latin typeface="Sitka Heading" pitchFamily="2" charset="0"/>
              </a:rPr>
              <a:t>Formasaun</a:t>
            </a:r>
            <a:r>
              <a:rPr lang="en-US" sz="800" i="1" dirty="0">
                <a:latin typeface="Sitka Heading" pitchFamily="2" charset="0"/>
              </a:rPr>
              <a:t> : </a:t>
            </a:r>
            <a:r>
              <a:rPr lang="en-US" sz="800" i="1" dirty="0" err="1">
                <a:latin typeface="Sitka Heading" pitchFamily="2" charset="0"/>
              </a:rPr>
              <a:t>Escultura</a:t>
            </a:r>
            <a:r>
              <a:rPr lang="en-US" sz="800" i="1" dirty="0">
                <a:latin typeface="Sitka Heading" pitchFamily="2" charset="0"/>
              </a:rPr>
              <a:t> / </a:t>
            </a:r>
            <a:r>
              <a:rPr lang="en-US" sz="800" i="1" dirty="0" err="1">
                <a:latin typeface="Sitka Heading" pitchFamily="2" charset="0"/>
              </a:rPr>
              <a:t>Badain</a:t>
            </a:r>
            <a:r>
              <a:rPr lang="en-US" sz="800" i="1" dirty="0">
                <a:latin typeface="Sitka Heading" pitchFamily="2" charset="0"/>
              </a:rPr>
              <a:t> </a:t>
            </a:r>
            <a:r>
              <a:rPr lang="en-US" sz="800" i="1" dirty="0" err="1">
                <a:latin typeface="Sitka Heading" pitchFamily="2" charset="0"/>
              </a:rPr>
              <a:t>Makerek</a:t>
            </a:r>
            <a:r>
              <a:rPr lang="en-US" sz="800" i="1" dirty="0">
                <a:latin typeface="Sitka Heading" pitchFamily="2" charset="0"/>
              </a:rPr>
              <a:t>, </a:t>
            </a:r>
            <a:r>
              <a:rPr lang="en-US" sz="800" i="1" dirty="0" err="1">
                <a:latin typeface="Sitka Heading" pitchFamily="2" charset="0"/>
              </a:rPr>
              <a:t>Municipio</a:t>
            </a:r>
            <a:r>
              <a:rPr lang="en-US" sz="800" i="1" dirty="0">
                <a:latin typeface="Sitka Heading" pitchFamily="2" charset="0"/>
              </a:rPr>
              <a:t> </a:t>
            </a:r>
            <a:r>
              <a:rPr lang="en-US" sz="800" i="1" dirty="0" err="1">
                <a:latin typeface="Sitka Heading" pitchFamily="2" charset="0"/>
              </a:rPr>
              <a:t>Manufahi</a:t>
            </a:r>
            <a:r>
              <a:rPr lang="en-US" sz="800" i="1" dirty="0">
                <a:latin typeface="Sitka Heading" pitchFamily="2" charset="0"/>
              </a:rPr>
              <a:t> ; </a:t>
            </a:r>
            <a:r>
              <a:rPr lang="en-US" sz="800" i="1" dirty="0" err="1">
                <a:latin typeface="Sitka Heading" pitchFamily="2" charset="0"/>
              </a:rPr>
              <a:t>Hakerek</a:t>
            </a:r>
            <a:r>
              <a:rPr lang="en-US" sz="800" i="1" dirty="0">
                <a:latin typeface="Sitka Heading" pitchFamily="2" charset="0"/>
              </a:rPr>
              <a:t> </a:t>
            </a:r>
            <a:r>
              <a:rPr lang="en-US" sz="800" i="1" dirty="0" err="1">
                <a:latin typeface="Sitka Heading" pitchFamily="2" charset="0"/>
              </a:rPr>
              <a:t>Amorino</a:t>
            </a:r>
            <a:r>
              <a:rPr lang="en-US" sz="800" i="1" dirty="0">
                <a:latin typeface="Sitka Heading" pitchFamily="2" charset="0"/>
              </a:rPr>
              <a:t> da Costa Mendes </a:t>
            </a:r>
            <a:r>
              <a:rPr lang="en-US" sz="800" i="1" dirty="0" err="1">
                <a:latin typeface="Sitka Heading" pitchFamily="2" charset="0"/>
              </a:rPr>
              <a:t>Sarmento</a:t>
            </a:r>
            <a:r>
              <a:rPr lang="en-US" sz="800" i="1" dirty="0">
                <a:latin typeface="Sitka Heading" pitchFamily="2" charset="0"/>
              </a:rPr>
              <a:t> </a:t>
            </a:r>
            <a:endParaRPr lang="en-US" sz="800" dirty="0">
              <a:latin typeface="Sitka Heading" pitchFamily="2" charset="0"/>
            </a:endParaRPr>
          </a:p>
          <a:p>
            <a:endParaRPr lang="en-US" sz="2000" dirty="0" smtClean="0">
              <a:ln w="13462">
                <a:solidFill>
                  <a:srgbClr val="92D050"/>
                </a:solidFill>
                <a:prstDash val="solid"/>
              </a:ln>
              <a:latin typeface="Gill Sans Ultra Bold" panose="020B0A02020104020203" pitchFamily="34" charset="0"/>
              <a:cs typeface="Times New Roman" panose="02020603050405020304" pitchFamily="18" charset="0"/>
            </a:endParaRPr>
          </a:p>
          <a:p>
            <a:endParaRPr lang="en-US" dirty="0">
              <a:ln>
                <a:solidFill>
                  <a:srgbClr val="92D050"/>
                </a:solidFill>
              </a:ln>
              <a:latin typeface="Gill Sans Ultra Bold" panose="020B0A02020104020203" pitchFamily="34" charset="0"/>
            </a:endParaRPr>
          </a:p>
        </p:txBody>
      </p:sp>
      <p:sp>
        <p:nvSpPr>
          <p:cNvPr id="14" name="Rectangle 1"/>
          <p:cNvSpPr>
            <a:spLocks noChangeArrowheads="1"/>
          </p:cNvSpPr>
          <p:nvPr/>
        </p:nvSpPr>
        <p:spPr bwMode="auto">
          <a:xfrm>
            <a:off x="10307360" y="6497874"/>
            <a:ext cx="1795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1pPr>
            <a:lvl2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2pPr>
            <a:lvl3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3pPr>
            <a:lvl4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4pPr>
            <a:lvl5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5pPr>
            <a:lvl6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6pPr>
            <a:lvl7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7pPr>
            <a:lvl8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8pPr>
            <a:lvl9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tab pos="2971800" algn="ctr"/>
                <a:tab pos="5943600" algn="r"/>
              </a:tabLst>
            </a:pP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Che</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arino</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lara</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82 ( 82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Manufuik</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Lian</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37730137"/>
      </p:ext>
    </p:extLst>
  </p:cSld>
  <p:clrMapOvr>
    <a:masterClrMapping/>
  </p:clrMapOvr>
  <mc:AlternateContent xmlns:mc="http://schemas.openxmlformats.org/markup-compatibility/2006" xmlns:p14="http://schemas.microsoft.com/office/powerpoint/2010/main">
    <mc:Choice Requires="p14">
      <p:transition spd="slow" p14:dur="4400">
        <p14:honeycomb/>
        <p:sndAc>
          <p:stSnd loop="1">
            <p:snd r:embed="rId2" name="explode.wav"/>
          </p:stSnd>
        </p:sndAc>
      </p:transition>
    </mc:Choice>
    <mc:Fallback xmlns="">
      <p:transition spd="slow">
        <p:fade/>
        <p:sndAc>
          <p:stSnd loop="1">
            <p:snd r:embed="rId12" name="explod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128"/>
                                        </p:tgtEl>
                                        <p:attrNameLst>
                                          <p:attrName>style.visibility</p:attrName>
                                        </p:attrNameLst>
                                      </p:cBhvr>
                                      <p:to>
                                        <p:strVal val="visible"/>
                                      </p:to>
                                    </p:set>
                                    <p:anim calcmode="lin" valueType="num">
                                      <p:cBhvr>
                                        <p:cTn id="7" dur="500" fill="hold"/>
                                        <p:tgtEl>
                                          <p:spTgt spid="5128"/>
                                        </p:tgtEl>
                                        <p:attrNameLst>
                                          <p:attrName>ppt_w</p:attrName>
                                        </p:attrNameLst>
                                      </p:cBhvr>
                                      <p:tavLst>
                                        <p:tav tm="0">
                                          <p:val>
                                            <p:fltVal val="0"/>
                                          </p:val>
                                        </p:tav>
                                        <p:tav tm="100000">
                                          <p:val>
                                            <p:strVal val="#ppt_w"/>
                                          </p:val>
                                        </p:tav>
                                      </p:tavLst>
                                    </p:anim>
                                    <p:anim calcmode="lin" valueType="num">
                                      <p:cBhvr>
                                        <p:cTn id="8" dur="500" fill="hold"/>
                                        <p:tgtEl>
                                          <p:spTgt spid="5128"/>
                                        </p:tgtEl>
                                        <p:attrNameLst>
                                          <p:attrName>ppt_h</p:attrName>
                                        </p:attrNameLst>
                                      </p:cBhvr>
                                      <p:tavLst>
                                        <p:tav tm="0">
                                          <p:val>
                                            <p:fltVal val="0"/>
                                          </p:val>
                                        </p:tav>
                                        <p:tav tm="100000">
                                          <p:val>
                                            <p:strVal val="#ppt_h"/>
                                          </p:val>
                                        </p:tav>
                                      </p:tavLst>
                                    </p:anim>
                                    <p:animEffect transition="in" filter="fade">
                                      <p:cBhvr>
                                        <p:cTn id="9" dur="500"/>
                                        <p:tgtEl>
                                          <p:spTgt spid="512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125"/>
                                        </p:tgtEl>
                                        <p:attrNameLst>
                                          <p:attrName>style.visibility</p:attrName>
                                        </p:attrNameLst>
                                      </p:cBhvr>
                                      <p:to>
                                        <p:strVal val="visible"/>
                                      </p:to>
                                    </p:set>
                                    <p:anim calcmode="lin" valueType="num">
                                      <p:cBhvr>
                                        <p:cTn id="14" dur="500" fill="hold"/>
                                        <p:tgtEl>
                                          <p:spTgt spid="5125"/>
                                        </p:tgtEl>
                                        <p:attrNameLst>
                                          <p:attrName>ppt_w</p:attrName>
                                        </p:attrNameLst>
                                      </p:cBhvr>
                                      <p:tavLst>
                                        <p:tav tm="0">
                                          <p:val>
                                            <p:fltVal val="0"/>
                                          </p:val>
                                        </p:tav>
                                        <p:tav tm="100000">
                                          <p:val>
                                            <p:strVal val="#ppt_w"/>
                                          </p:val>
                                        </p:tav>
                                      </p:tavLst>
                                    </p:anim>
                                    <p:anim calcmode="lin" valueType="num">
                                      <p:cBhvr>
                                        <p:cTn id="15" dur="500" fill="hold"/>
                                        <p:tgtEl>
                                          <p:spTgt spid="5125"/>
                                        </p:tgtEl>
                                        <p:attrNameLst>
                                          <p:attrName>ppt_h</p:attrName>
                                        </p:attrNameLst>
                                      </p:cBhvr>
                                      <p:tavLst>
                                        <p:tav tm="0">
                                          <p:val>
                                            <p:fltVal val="0"/>
                                          </p:val>
                                        </p:tav>
                                        <p:tav tm="100000">
                                          <p:val>
                                            <p:strVal val="#ppt_h"/>
                                          </p:val>
                                        </p:tav>
                                      </p:tavLst>
                                    </p:anim>
                                    <p:animEffect transition="in" filter="fade">
                                      <p:cBhvr>
                                        <p:cTn id="16" dur="500"/>
                                        <p:tgtEl>
                                          <p:spTgt spid="512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129"/>
                                        </p:tgtEl>
                                        <p:attrNameLst>
                                          <p:attrName>style.visibility</p:attrName>
                                        </p:attrNameLst>
                                      </p:cBhvr>
                                      <p:to>
                                        <p:strVal val="visible"/>
                                      </p:to>
                                    </p:set>
                                    <p:anim calcmode="lin" valueType="num">
                                      <p:cBhvr>
                                        <p:cTn id="21" dur="500" fill="hold"/>
                                        <p:tgtEl>
                                          <p:spTgt spid="5129"/>
                                        </p:tgtEl>
                                        <p:attrNameLst>
                                          <p:attrName>ppt_w</p:attrName>
                                        </p:attrNameLst>
                                      </p:cBhvr>
                                      <p:tavLst>
                                        <p:tav tm="0">
                                          <p:val>
                                            <p:fltVal val="0"/>
                                          </p:val>
                                        </p:tav>
                                        <p:tav tm="100000">
                                          <p:val>
                                            <p:strVal val="#ppt_w"/>
                                          </p:val>
                                        </p:tav>
                                      </p:tavLst>
                                    </p:anim>
                                    <p:anim calcmode="lin" valueType="num">
                                      <p:cBhvr>
                                        <p:cTn id="22" dur="500" fill="hold"/>
                                        <p:tgtEl>
                                          <p:spTgt spid="5129"/>
                                        </p:tgtEl>
                                        <p:attrNameLst>
                                          <p:attrName>ppt_h</p:attrName>
                                        </p:attrNameLst>
                                      </p:cBhvr>
                                      <p:tavLst>
                                        <p:tav tm="0">
                                          <p:val>
                                            <p:fltVal val="0"/>
                                          </p:val>
                                        </p:tav>
                                        <p:tav tm="100000">
                                          <p:val>
                                            <p:strVal val="#ppt_h"/>
                                          </p:val>
                                        </p:tav>
                                      </p:tavLst>
                                    </p:anim>
                                    <p:animEffect transition="in" filter="fade">
                                      <p:cBhvr>
                                        <p:cTn id="23" dur="500"/>
                                        <p:tgtEl>
                                          <p:spTgt spid="5129"/>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121"/>
                                        </p:tgtEl>
                                        <p:attrNameLst>
                                          <p:attrName>style.visibility</p:attrName>
                                        </p:attrNameLst>
                                      </p:cBhvr>
                                      <p:to>
                                        <p:strVal val="visible"/>
                                      </p:to>
                                    </p:set>
                                    <p:anim calcmode="lin" valueType="num">
                                      <p:cBhvr>
                                        <p:cTn id="28" dur="500" fill="hold"/>
                                        <p:tgtEl>
                                          <p:spTgt spid="5121"/>
                                        </p:tgtEl>
                                        <p:attrNameLst>
                                          <p:attrName>ppt_w</p:attrName>
                                        </p:attrNameLst>
                                      </p:cBhvr>
                                      <p:tavLst>
                                        <p:tav tm="0">
                                          <p:val>
                                            <p:fltVal val="0"/>
                                          </p:val>
                                        </p:tav>
                                        <p:tav tm="100000">
                                          <p:val>
                                            <p:strVal val="#ppt_w"/>
                                          </p:val>
                                        </p:tav>
                                      </p:tavLst>
                                    </p:anim>
                                    <p:anim calcmode="lin" valueType="num">
                                      <p:cBhvr>
                                        <p:cTn id="29" dur="500" fill="hold"/>
                                        <p:tgtEl>
                                          <p:spTgt spid="5121"/>
                                        </p:tgtEl>
                                        <p:attrNameLst>
                                          <p:attrName>ppt_h</p:attrName>
                                        </p:attrNameLst>
                                      </p:cBhvr>
                                      <p:tavLst>
                                        <p:tav tm="0">
                                          <p:val>
                                            <p:fltVal val="0"/>
                                          </p:val>
                                        </p:tav>
                                        <p:tav tm="100000">
                                          <p:val>
                                            <p:strVal val="#ppt_h"/>
                                          </p:val>
                                        </p:tav>
                                      </p:tavLst>
                                    </p:anim>
                                    <p:animEffect transition="in" filter="fade">
                                      <p:cBhvr>
                                        <p:cTn id="30" dur="500"/>
                                        <p:tgtEl>
                                          <p:spTgt spid="5121"/>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126"/>
                                        </p:tgtEl>
                                        <p:attrNameLst>
                                          <p:attrName>style.visibility</p:attrName>
                                        </p:attrNameLst>
                                      </p:cBhvr>
                                      <p:to>
                                        <p:strVal val="visible"/>
                                      </p:to>
                                    </p:set>
                                    <p:anim calcmode="lin" valueType="num">
                                      <p:cBhvr>
                                        <p:cTn id="35" dur="500" fill="hold"/>
                                        <p:tgtEl>
                                          <p:spTgt spid="5126"/>
                                        </p:tgtEl>
                                        <p:attrNameLst>
                                          <p:attrName>ppt_w</p:attrName>
                                        </p:attrNameLst>
                                      </p:cBhvr>
                                      <p:tavLst>
                                        <p:tav tm="0">
                                          <p:val>
                                            <p:fltVal val="0"/>
                                          </p:val>
                                        </p:tav>
                                        <p:tav tm="100000">
                                          <p:val>
                                            <p:strVal val="#ppt_w"/>
                                          </p:val>
                                        </p:tav>
                                      </p:tavLst>
                                    </p:anim>
                                    <p:anim calcmode="lin" valueType="num">
                                      <p:cBhvr>
                                        <p:cTn id="36" dur="500" fill="hold"/>
                                        <p:tgtEl>
                                          <p:spTgt spid="5126"/>
                                        </p:tgtEl>
                                        <p:attrNameLst>
                                          <p:attrName>ppt_h</p:attrName>
                                        </p:attrNameLst>
                                      </p:cBhvr>
                                      <p:tavLst>
                                        <p:tav tm="0">
                                          <p:val>
                                            <p:fltVal val="0"/>
                                          </p:val>
                                        </p:tav>
                                        <p:tav tm="100000">
                                          <p:val>
                                            <p:strVal val="#ppt_h"/>
                                          </p:val>
                                        </p:tav>
                                      </p:tavLst>
                                    </p:anim>
                                    <p:animEffect transition="in" filter="fade">
                                      <p:cBhvr>
                                        <p:cTn id="37" dur="500"/>
                                        <p:tgtEl>
                                          <p:spTgt spid="5126"/>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127"/>
                                        </p:tgtEl>
                                        <p:attrNameLst>
                                          <p:attrName>style.visibility</p:attrName>
                                        </p:attrNameLst>
                                      </p:cBhvr>
                                      <p:to>
                                        <p:strVal val="visible"/>
                                      </p:to>
                                    </p:set>
                                    <p:anim calcmode="lin" valueType="num">
                                      <p:cBhvr>
                                        <p:cTn id="42" dur="500" fill="hold"/>
                                        <p:tgtEl>
                                          <p:spTgt spid="5127"/>
                                        </p:tgtEl>
                                        <p:attrNameLst>
                                          <p:attrName>ppt_w</p:attrName>
                                        </p:attrNameLst>
                                      </p:cBhvr>
                                      <p:tavLst>
                                        <p:tav tm="0">
                                          <p:val>
                                            <p:fltVal val="0"/>
                                          </p:val>
                                        </p:tav>
                                        <p:tav tm="100000">
                                          <p:val>
                                            <p:strVal val="#ppt_w"/>
                                          </p:val>
                                        </p:tav>
                                      </p:tavLst>
                                    </p:anim>
                                    <p:anim calcmode="lin" valueType="num">
                                      <p:cBhvr>
                                        <p:cTn id="43" dur="500" fill="hold"/>
                                        <p:tgtEl>
                                          <p:spTgt spid="5127"/>
                                        </p:tgtEl>
                                        <p:attrNameLst>
                                          <p:attrName>ppt_h</p:attrName>
                                        </p:attrNameLst>
                                      </p:cBhvr>
                                      <p:tavLst>
                                        <p:tav tm="0">
                                          <p:val>
                                            <p:fltVal val="0"/>
                                          </p:val>
                                        </p:tav>
                                        <p:tav tm="100000">
                                          <p:val>
                                            <p:strVal val="#ppt_h"/>
                                          </p:val>
                                        </p:tav>
                                      </p:tavLst>
                                    </p:anim>
                                    <p:animEffect transition="in" filter="fade">
                                      <p:cBhvr>
                                        <p:cTn id="44" dur="500"/>
                                        <p:tgtEl>
                                          <p:spTgt spid="5127"/>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124"/>
                                        </p:tgtEl>
                                        <p:attrNameLst>
                                          <p:attrName>style.visibility</p:attrName>
                                        </p:attrNameLst>
                                      </p:cBhvr>
                                      <p:to>
                                        <p:strVal val="visible"/>
                                      </p:to>
                                    </p:set>
                                    <p:anim calcmode="lin" valueType="num">
                                      <p:cBhvr>
                                        <p:cTn id="49" dur="500" fill="hold"/>
                                        <p:tgtEl>
                                          <p:spTgt spid="5124"/>
                                        </p:tgtEl>
                                        <p:attrNameLst>
                                          <p:attrName>ppt_w</p:attrName>
                                        </p:attrNameLst>
                                      </p:cBhvr>
                                      <p:tavLst>
                                        <p:tav tm="0">
                                          <p:val>
                                            <p:fltVal val="0"/>
                                          </p:val>
                                        </p:tav>
                                        <p:tav tm="100000">
                                          <p:val>
                                            <p:strVal val="#ppt_w"/>
                                          </p:val>
                                        </p:tav>
                                      </p:tavLst>
                                    </p:anim>
                                    <p:anim calcmode="lin" valueType="num">
                                      <p:cBhvr>
                                        <p:cTn id="50" dur="500" fill="hold"/>
                                        <p:tgtEl>
                                          <p:spTgt spid="5124"/>
                                        </p:tgtEl>
                                        <p:attrNameLst>
                                          <p:attrName>ppt_h</p:attrName>
                                        </p:attrNameLst>
                                      </p:cBhvr>
                                      <p:tavLst>
                                        <p:tav tm="0">
                                          <p:val>
                                            <p:fltVal val="0"/>
                                          </p:val>
                                        </p:tav>
                                        <p:tav tm="100000">
                                          <p:val>
                                            <p:strVal val="#ppt_h"/>
                                          </p:val>
                                        </p:tav>
                                      </p:tavLst>
                                    </p:anim>
                                    <p:animEffect transition="in" filter="fade">
                                      <p:cBhvr>
                                        <p:cTn id="51" dur="500"/>
                                        <p:tgtEl>
                                          <p:spTgt spid="5124"/>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5123"/>
                                        </p:tgtEl>
                                        <p:attrNameLst>
                                          <p:attrName>style.visibility</p:attrName>
                                        </p:attrNameLst>
                                      </p:cBhvr>
                                      <p:to>
                                        <p:strVal val="visible"/>
                                      </p:to>
                                    </p:set>
                                    <p:anim calcmode="lin" valueType="num">
                                      <p:cBhvr>
                                        <p:cTn id="56" dur="500" fill="hold"/>
                                        <p:tgtEl>
                                          <p:spTgt spid="5123"/>
                                        </p:tgtEl>
                                        <p:attrNameLst>
                                          <p:attrName>ppt_w</p:attrName>
                                        </p:attrNameLst>
                                      </p:cBhvr>
                                      <p:tavLst>
                                        <p:tav tm="0">
                                          <p:val>
                                            <p:fltVal val="0"/>
                                          </p:val>
                                        </p:tav>
                                        <p:tav tm="100000">
                                          <p:val>
                                            <p:strVal val="#ppt_w"/>
                                          </p:val>
                                        </p:tav>
                                      </p:tavLst>
                                    </p:anim>
                                    <p:anim calcmode="lin" valueType="num">
                                      <p:cBhvr>
                                        <p:cTn id="57" dur="500" fill="hold"/>
                                        <p:tgtEl>
                                          <p:spTgt spid="5123"/>
                                        </p:tgtEl>
                                        <p:attrNameLst>
                                          <p:attrName>ppt_h</p:attrName>
                                        </p:attrNameLst>
                                      </p:cBhvr>
                                      <p:tavLst>
                                        <p:tav tm="0">
                                          <p:val>
                                            <p:fltVal val="0"/>
                                          </p:val>
                                        </p:tav>
                                        <p:tav tm="100000">
                                          <p:val>
                                            <p:strVal val="#ppt_h"/>
                                          </p:val>
                                        </p:tav>
                                      </p:tavLst>
                                    </p:anim>
                                    <p:animEffect transition="in" filter="fade">
                                      <p:cBhvr>
                                        <p:cTn id="58" dur="500"/>
                                        <p:tgtEl>
                                          <p:spTgt spid="5123"/>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5122"/>
                                        </p:tgtEl>
                                        <p:attrNameLst>
                                          <p:attrName>style.visibility</p:attrName>
                                        </p:attrNameLst>
                                      </p:cBhvr>
                                      <p:to>
                                        <p:strVal val="visible"/>
                                      </p:to>
                                    </p:set>
                                    <p:anim calcmode="lin" valueType="num">
                                      <p:cBhvr>
                                        <p:cTn id="63" dur="500" fill="hold"/>
                                        <p:tgtEl>
                                          <p:spTgt spid="5122"/>
                                        </p:tgtEl>
                                        <p:attrNameLst>
                                          <p:attrName>ppt_w</p:attrName>
                                        </p:attrNameLst>
                                      </p:cBhvr>
                                      <p:tavLst>
                                        <p:tav tm="0">
                                          <p:val>
                                            <p:fltVal val="0"/>
                                          </p:val>
                                        </p:tav>
                                        <p:tav tm="100000">
                                          <p:val>
                                            <p:strVal val="#ppt_w"/>
                                          </p:val>
                                        </p:tav>
                                      </p:tavLst>
                                    </p:anim>
                                    <p:anim calcmode="lin" valueType="num">
                                      <p:cBhvr>
                                        <p:cTn id="64" dur="500" fill="hold"/>
                                        <p:tgtEl>
                                          <p:spTgt spid="5122"/>
                                        </p:tgtEl>
                                        <p:attrNameLst>
                                          <p:attrName>ppt_h</p:attrName>
                                        </p:attrNameLst>
                                      </p:cBhvr>
                                      <p:tavLst>
                                        <p:tav tm="0">
                                          <p:val>
                                            <p:fltVal val="0"/>
                                          </p:val>
                                        </p:tav>
                                        <p:tav tm="100000">
                                          <p:val>
                                            <p:strVal val="#ppt_h"/>
                                          </p:val>
                                        </p:tav>
                                      </p:tavLst>
                                    </p:anim>
                                    <p:animEffect transition="in" filter="fade">
                                      <p:cBhvr>
                                        <p:cTn id="65"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127899" y="782527"/>
            <a:ext cx="6637538" cy="3360087"/>
          </a:xfrm>
          <a:prstGeom prst="rect">
            <a:avLst/>
          </a:prstGeom>
        </p:spPr>
        <p:txBody>
          <a:bodyPr wrap="square">
            <a:spAutoFit/>
          </a:bodyPr>
          <a:lstStyle/>
          <a:p>
            <a:pPr algn="ctr">
              <a:lnSpc>
                <a:spcPct val="107000"/>
              </a:lnSpc>
              <a:spcAft>
                <a:spcPts val="800"/>
              </a:spcAft>
            </a:pPr>
            <a:r>
              <a:rPr lang="en-US" dirty="0">
                <a:ea typeface="Calibri" panose="020F0502020204030204" pitchFamily="34" charset="0"/>
                <a:cs typeface="Times New Roman" panose="02020603050405020304" pitchFamily="18" charset="0"/>
              </a:rPr>
              <a:t> </a:t>
            </a:r>
          </a:p>
          <a:p>
            <a:pPr algn="just">
              <a:lnSpc>
                <a:spcPct val="107000"/>
              </a:lnSpc>
              <a:spcAft>
                <a:spcPts val="800"/>
              </a:spcAft>
            </a:pPr>
            <a:r>
              <a:rPr lang="en-US" sz="2400" dirty="0" err="1">
                <a:ea typeface="Calibri" panose="020F0502020204030204" pitchFamily="34" charset="0"/>
                <a:cs typeface="Times New Roman" panose="02020603050405020304" pitchFamily="18" charset="0"/>
              </a:rPr>
              <a:t>Aprende</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escultura</a:t>
            </a:r>
            <a:r>
              <a:rPr lang="en-US" sz="2400" dirty="0">
                <a:ea typeface="Calibri" panose="020F0502020204030204" pitchFamily="34" charset="0"/>
                <a:cs typeface="Times New Roman" panose="02020603050405020304" pitchFamily="18" charset="0"/>
              </a:rPr>
              <a:t>  halo </a:t>
            </a:r>
            <a:r>
              <a:rPr lang="en-US" sz="2400" dirty="0" err="1">
                <a:ea typeface="Calibri" panose="020F0502020204030204" pitchFamily="34" charset="0"/>
                <a:cs typeface="Times New Roman" panose="02020603050405020304" pitchFamily="18" charset="0"/>
              </a:rPr>
              <a:t>ita</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nia</a:t>
            </a:r>
            <a:r>
              <a:rPr lang="en-US" sz="2400" dirty="0">
                <a:ea typeface="Calibri" panose="020F0502020204030204" pitchFamily="34" charset="0"/>
                <a:cs typeface="Times New Roman" panose="02020603050405020304" pitchFamily="18" charset="0"/>
              </a:rPr>
              <a:t> neon </a:t>
            </a:r>
            <a:r>
              <a:rPr lang="en-US" sz="2400" dirty="0" err="1">
                <a:ea typeface="Calibri" panose="020F0502020204030204" pitchFamily="34" charset="0"/>
                <a:cs typeface="Times New Roman" panose="02020603050405020304" pitchFamily="18" charset="0"/>
              </a:rPr>
              <a:t>badaen</a:t>
            </a:r>
            <a:r>
              <a:rPr lang="en-US" sz="2400" dirty="0">
                <a:ea typeface="Calibri" panose="020F0502020204030204" pitchFamily="34" charset="0"/>
                <a:cs typeface="Times New Roman" panose="02020603050405020304" pitchFamily="18" charset="0"/>
              </a:rPr>
              <a:t>  no </a:t>
            </a:r>
            <a:r>
              <a:rPr lang="en-US" sz="2400" dirty="0" err="1">
                <a:ea typeface="Calibri" panose="020F0502020204030204" pitchFamily="34" charset="0"/>
                <a:cs typeface="Times New Roman" panose="02020603050405020304" pitchFamily="18" charset="0"/>
              </a:rPr>
              <a:t>liman</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badaen</a:t>
            </a:r>
            <a:r>
              <a:rPr lang="en-US" sz="2400" dirty="0">
                <a:ea typeface="Calibri" panose="020F0502020204030204" pitchFamily="34" charset="0"/>
                <a:cs typeface="Times New Roman" panose="02020603050405020304" pitchFamily="18" charset="0"/>
              </a:rPr>
              <a:t>,</a:t>
            </a:r>
          </a:p>
          <a:p>
            <a:pPr algn="just">
              <a:lnSpc>
                <a:spcPct val="107000"/>
              </a:lnSpc>
              <a:spcAft>
                <a:spcPts val="800"/>
              </a:spcAft>
            </a:pPr>
            <a:r>
              <a:rPr lang="en-US" sz="2400" dirty="0">
                <a:ea typeface="Calibri" panose="020F0502020204030204" pitchFamily="34" charset="0"/>
                <a:cs typeface="Times New Roman" panose="02020603050405020304" pitchFamily="18" charset="0"/>
              </a:rPr>
              <a:t>Neon </a:t>
            </a:r>
            <a:r>
              <a:rPr lang="en-US" sz="2400" dirty="0" err="1">
                <a:ea typeface="Calibri" panose="020F0502020204030204" pitchFamily="34" charset="0"/>
                <a:cs typeface="Times New Roman" panose="02020603050405020304" pitchFamily="18" charset="0"/>
              </a:rPr>
              <a:t>badain</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liman</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badaen</a:t>
            </a:r>
            <a:r>
              <a:rPr lang="en-US" sz="2400" dirty="0">
                <a:ea typeface="Calibri" panose="020F0502020204030204" pitchFamily="34" charset="0"/>
                <a:cs typeface="Times New Roman" panose="02020603050405020304" pitchFamily="18" charset="0"/>
              </a:rPr>
              <a:t> halo </a:t>
            </a:r>
            <a:r>
              <a:rPr lang="en-US" sz="2400" dirty="0" err="1">
                <a:ea typeface="Calibri" panose="020F0502020204030204" pitchFamily="34" charset="0"/>
                <a:cs typeface="Times New Roman" panose="02020603050405020304" pitchFamily="18" charset="0"/>
              </a:rPr>
              <a:t>ita</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toman</a:t>
            </a:r>
            <a:r>
              <a:rPr lang="en-US" sz="2400" dirty="0">
                <a:ea typeface="Calibri" panose="020F0502020204030204" pitchFamily="34" charset="0"/>
                <a:cs typeface="Times New Roman" panose="02020603050405020304" pitchFamily="18" charset="0"/>
              </a:rPr>
              <a:t> - </a:t>
            </a:r>
            <a:r>
              <a:rPr lang="en-US" sz="2400" dirty="0" err="1" smtClean="0">
                <a:ea typeface="Calibri" panose="020F0502020204030204" pitchFamily="34" charset="0"/>
                <a:cs typeface="Times New Roman" panose="02020603050405020304" pitchFamily="18" charset="0"/>
              </a:rPr>
              <a:t>hatoman</a:t>
            </a:r>
            <a:r>
              <a:rPr lang="en-US" sz="2400" dirty="0" smtClean="0">
                <a:ea typeface="Calibri" panose="020F0502020204030204" pitchFamily="34" charset="0"/>
                <a:cs typeface="Times New Roman" panose="02020603050405020304" pitchFamily="18" charset="0"/>
              </a:rPr>
              <a:t> an,  </a:t>
            </a:r>
            <a:r>
              <a:rPr lang="en-US" sz="2400" dirty="0" err="1">
                <a:ea typeface="Calibri" panose="020F0502020204030204" pitchFamily="34" charset="0"/>
                <a:cs typeface="Times New Roman" panose="02020603050405020304" pitchFamily="18" charset="0"/>
              </a:rPr>
              <a:t>sai</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esxtra</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ordinario</a:t>
            </a:r>
            <a:r>
              <a:rPr lang="en-US" sz="2400" dirty="0">
                <a:ea typeface="Calibri" panose="020F0502020204030204" pitchFamily="34" charset="0"/>
                <a:cs typeface="Times New Roman" panose="02020603050405020304" pitchFamily="18" charset="0"/>
              </a:rPr>
              <a:t>  ho </a:t>
            </a:r>
            <a:r>
              <a:rPr lang="en-US" sz="2400" dirty="0" err="1">
                <a:ea typeface="Calibri" panose="020F0502020204030204" pitchFamily="34" charset="0"/>
                <a:cs typeface="Times New Roman" panose="02020603050405020304" pitchFamily="18" charset="0"/>
              </a:rPr>
              <a:t>ita</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nia</a:t>
            </a:r>
            <a:r>
              <a:rPr lang="en-US" sz="2400" dirty="0">
                <a:ea typeface="Calibri" panose="020F0502020204030204" pitchFamily="34" charset="0"/>
                <a:cs typeface="Times New Roman" panose="02020603050405020304" pitchFamily="18" charset="0"/>
              </a:rPr>
              <a:t> </a:t>
            </a:r>
            <a:r>
              <a:rPr lang="en-US" sz="2400" dirty="0" smtClean="0">
                <a:ea typeface="Calibri" panose="020F0502020204030204" pitchFamily="34" charset="0"/>
                <a:cs typeface="Times New Roman" panose="02020603050405020304" pitchFamily="18" charset="0"/>
              </a:rPr>
              <a:t> </a:t>
            </a:r>
            <a:r>
              <a:rPr lang="en-US" sz="2400" dirty="0" err="1" smtClean="0">
                <a:ea typeface="Calibri" panose="020F0502020204030204" pitchFamily="34" charset="0"/>
                <a:cs typeface="Times New Roman" panose="02020603050405020304" pitchFamily="18" charset="0"/>
              </a:rPr>
              <a:t>toman</a:t>
            </a:r>
            <a:r>
              <a:rPr lang="en-US" sz="2400" dirty="0" smtClean="0">
                <a:ea typeface="Calibri" panose="020F0502020204030204" pitchFamily="34" charset="0"/>
                <a:cs typeface="Times New Roman" panose="02020603050405020304" pitchFamily="18" charset="0"/>
              </a:rPr>
              <a:t> </a:t>
            </a:r>
            <a:r>
              <a:rPr lang="en-US" sz="2400" dirty="0" err="1" smtClean="0">
                <a:ea typeface="Calibri" panose="020F0502020204030204" pitchFamily="34" charset="0"/>
                <a:cs typeface="Times New Roman" panose="02020603050405020304" pitchFamily="18" charset="0"/>
              </a:rPr>
              <a:t>liman</a:t>
            </a:r>
            <a:r>
              <a:rPr lang="en-US" sz="2400" dirty="0" smtClean="0">
                <a:ea typeface="Calibri" panose="020F0502020204030204" pitchFamily="34" charset="0"/>
                <a:cs typeface="Times New Roman" panose="02020603050405020304" pitchFamily="18" charset="0"/>
              </a:rPr>
              <a:t> </a:t>
            </a:r>
            <a:r>
              <a:rPr lang="en-US" sz="2400" dirty="0" err="1" smtClean="0">
                <a:ea typeface="Calibri" panose="020F0502020204030204" pitchFamily="34" charset="0"/>
                <a:cs typeface="Times New Roman" panose="02020603050405020304" pitchFamily="18" charset="0"/>
              </a:rPr>
              <a:t>badain</a:t>
            </a:r>
            <a:r>
              <a:rPr lang="en-US" sz="2400" dirty="0" smtClean="0">
                <a:ea typeface="Calibri" panose="020F0502020204030204" pitchFamily="34" charset="0"/>
                <a:cs typeface="Times New Roman" panose="02020603050405020304" pitchFamily="18" charset="0"/>
              </a:rPr>
              <a:t> </a:t>
            </a:r>
            <a:r>
              <a:rPr lang="en-US" sz="2400" dirty="0" err="1" smtClean="0">
                <a:ea typeface="Calibri" panose="020F0502020204030204" pitchFamily="34" charset="0"/>
                <a:cs typeface="Times New Roman" panose="02020603050405020304" pitchFamily="18" charset="0"/>
              </a:rPr>
              <a:t>ba</a:t>
            </a:r>
            <a:r>
              <a:rPr lang="en-US" sz="2400" dirty="0" smtClean="0">
                <a:ea typeface="Calibri" panose="020F0502020204030204" pitchFamily="34" charset="0"/>
                <a:cs typeface="Times New Roman" panose="02020603050405020304" pitchFamily="18" charset="0"/>
              </a:rPr>
              <a:t> </a:t>
            </a:r>
            <a:r>
              <a:rPr lang="en-US" sz="2400" dirty="0" err="1" smtClean="0">
                <a:ea typeface="Calibri" panose="020F0502020204030204" pitchFamily="34" charset="0"/>
                <a:cs typeface="Times New Roman" panose="02020603050405020304" pitchFamily="18" charset="0"/>
              </a:rPr>
              <a:t>ita</a:t>
            </a:r>
            <a:r>
              <a:rPr lang="en-US" sz="2400" dirty="0" smtClean="0">
                <a:ea typeface="Calibri" panose="020F0502020204030204" pitchFamily="34" charset="0"/>
                <a:cs typeface="Times New Roman" panose="02020603050405020304" pitchFamily="18" charset="0"/>
              </a:rPr>
              <a:t> </a:t>
            </a:r>
            <a:r>
              <a:rPr lang="en-US" sz="2400" dirty="0" err="1" smtClean="0">
                <a:ea typeface="Calibri" panose="020F0502020204030204" pitchFamily="34" charset="0"/>
                <a:cs typeface="Times New Roman" panose="02020603050405020304" pitchFamily="18" charset="0"/>
              </a:rPr>
              <a:t>obra</a:t>
            </a:r>
            <a:r>
              <a:rPr lang="en-US" sz="2400" dirty="0" smtClean="0">
                <a:ea typeface="Calibri" panose="020F0502020204030204" pitchFamily="34" charset="0"/>
                <a:cs typeface="Times New Roman" panose="02020603050405020304" pitchFamily="18" charset="0"/>
              </a:rPr>
              <a:t> </a:t>
            </a:r>
            <a:r>
              <a:rPr lang="en-US" sz="2400" dirty="0" err="1" smtClean="0">
                <a:ea typeface="Calibri" panose="020F0502020204030204" pitchFamily="34" charset="0"/>
                <a:cs typeface="Times New Roman" panose="02020603050405020304" pitchFamily="18" charset="0"/>
              </a:rPr>
              <a:t>rasik</a:t>
            </a:r>
            <a:r>
              <a:rPr lang="en-US" sz="2400" dirty="0" smtClean="0">
                <a:ea typeface="Calibri" panose="020F0502020204030204" pitchFamily="34" charset="0"/>
                <a:cs typeface="Times New Roman" panose="02020603050405020304" pitchFamily="18" charset="0"/>
              </a:rPr>
              <a:t>, </a:t>
            </a:r>
            <a:r>
              <a:rPr lang="en-US" sz="2400" dirty="0" err="1" smtClean="0">
                <a:ea typeface="Calibri" panose="020F0502020204030204" pitchFamily="34" charset="0"/>
                <a:cs typeface="Times New Roman" panose="02020603050405020304" pitchFamily="18" charset="0"/>
              </a:rPr>
              <a:t>fo</a:t>
            </a:r>
            <a:r>
              <a:rPr lang="en-US" sz="2400" dirty="0" smtClean="0">
                <a:ea typeface="Calibri" panose="020F0502020204030204" pitchFamily="34" charset="0"/>
                <a:cs typeface="Times New Roman" panose="02020603050405020304" pitchFamily="18" charset="0"/>
              </a:rPr>
              <a:t> </a:t>
            </a:r>
            <a:r>
              <a:rPr lang="en-US" sz="2400" dirty="0" err="1" smtClean="0">
                <a:ea typeface="Calibri" panose="020F0502020204030204" pitchFamily="34" charset="0"/>
                <a:cs typeface="Times New Roman" panose="02020603050405020304" pitchFamily="18" charset="0"/>
              </a:rPr>
              <a:t>orgulho</a:t>
            </a:r>
            <a:r>
              <a:rPr lang="en-US" sz="2400" dirty="0" smtClean="0">
                <a:ea typeface="Calibri" panose="020F0502020204030204" pitchFamily="34" charset="0"/>
                <a:cs typeface="Times New Roman" panose="02020603050405020304" pitchFamily="18" charset="0"/>
              </a:rPr>
              <a:t> </a:t>
            </a:r>
            <a:r>
              <a:rPr lang="en-US" sz="2400" dirty="0" err="1" smtClean="0">
                <a:ea typeface="Calibri" panose="020F0502020204030204" pitchFamily="34" charset="0"/>
                <a:cs typeface="Times New Roman" panose="02020603050405020304" pitchFamily="18" charset="0"/>
              </a:rPr>
              <a:t>ba</a:t>
            </a:r>
            <a:r>
              <a:rPr lang="en-US" sz="2400" dirty="0" smtClean="0">
                <a:ea typeface="Calibri" panose="020F0502020204030204" pitchFamily="34" charset="0"/>
                <a:cs typeface="Times New Roman" panose="02020603050405020304" pitchFamily="18" charset="0"/>
              </a:rPr>
              <a:t> an- </a:t>
            </a:r>
            <a:r>
              <a:rPr lang="en-US" sz="2400" dirty="0" err="1" smtClean="0">
                <a:ea typeface="Calibri" panose="020F0502020204030204" pitchFamily="34" charset="0"/>
                <a:cs typeface="Times New Roman" panose="02020603050405020304" pitchFamily="18" charset="0"/>
              </a:rPr>
              <a:t>rasik</a:t>
            </a:r>
            <a:r>
              <a:rPr lang="en-US" sz="2400" dirty="0" smtClean="0">
                <a:ea typeface="Calibri" panose="020F0502020204030204" pitchFamily="34" charset="0"/>
                <a:cs typeface="Times New Roman" panose="02020603050405020304" pitchFamily="18" charset="0"/>
              </a:rPr>
              <a:t>, </a:t>
            </a:r>
            <a:r>
              <a:rPr lang="en-US" sz="2400" dirty="0" err="1" smtClean="0">
                <a:ea typeface="Calibri" panose="020F0502020204030204" pitchFamily="34" charset="0"/>
                <a:cs typeface="Times New Roman" panose="02020603050405020304" pitchFamily="18" charset="0"/>
              </a:rPr>
              <a:t>furak</a:t>
            </a:r>
            <a:r>
              <a:rPr lang="en-US" sz="2400" dirty="0" smtClean="0">
                <a:ea typeface="Calibri" panose="020F0502020204030204" pitchFamily="34" charset="0"/>
                <a:cs typeface="Times New Roman" panose="02020603050405020304" pitchFamily="18" charset="0"/>
              </a:rPr>
              <a:t> </a:t>
            </a:r>
            <a:r>
              <a:rPr lang="en-US" sz="2400" dirty="0" err="1" smtClean="0">
                <a:ea typeface="Calibri" panose="020F0502020204030204" pitchFamily="34" charset="0"/>
                <a:cs typeface="Times New Roman" panose="02020603050405020304" pitchFamily="18" charset="0"/>
              </a:rPr>
              <a:t>atrai</a:t>
            </a:r>
            <a:r>
              <a:rPr lang="en-US" sz="2400" dirty="0" smtClean="0">
                <a:ea typeface="Calibri" panose="020F0502020204030204" pitchFamily="34" charset="0"/>
                <a:cs typeface="Times New Roman" panose="02020603050405020304" pitchFamily="18" charset="0"/>
              </a:rPr>
              <a:t> </a:t>
            </a:r>
            <a:r>
              <a:rPr lang="en-US" sz="2400" dirty="0" err="1" smtClean="0">
                <a:ea typeface="Calibri" panose="020F0502020204030204" pitchFamily="34" charset="0"/>
                <a:cs typeface="Times New Roman" panose="02020603050405020304" pitchFamily="18" charset="0"/>
              </a:rPr>
              <a:t>ema</a:t>
            </a:r>
            <a:r>
              <a:rPr lang="en-US" sz="2400" dirty="0" smtClean="0">
                <a:ea typeface="Calibri" panose="020F0502020204030204" pitchFamily="34" charset="0"/>
                <a:cs typeface="Times New Roman" panose="02020603050405020304" pitchFamily="18" charset="0"/>
              </a:rPr>
              <a:t> </a:t>
            </a:r>
            <a:r>
              <a:rPr lang="en-US" sz="2400" dirty="0" err="1" smtClean="0">
                <a:ea typeface="Calibri" panose="020F0502020204030204" pitchFamily="34" charset="0"/>
                <a:cs typeface="Times New Roman" panose="02020603050405020304" pitchFamily="18" charset="0"/>
              </a:rPr>
              <a:t>seluk</a:t>
            </a:r>
            <a:r>
              <a:rPr lang="en-US" sz="2400" dirty="0" smtClean="0">
                <a:ea typeface="Calibri" panose="020F0502020204030204" pitchFamily="34" charset="0"/>
                <a:cs typeface="Times New Roman" panose="02020603050405020304" pitchFamily="18" charset="0"/>
              </a:rPr>
              <a:t> </a:t>
            </a:r>
            <a:r>
              <a:rPr lang="en-US" sz="2400" dirty="0" err="1" smtClean="0">
                <a:ea typeface="Calibri" panose="020F0502020204030204" pitchFamily="34" charset="0"/>
                <a:cs typeface="Times New Roman" panose="02020603050405020304" pitchFamily="18" charset="0"/>
              </a:rPr>
              <a:t>nia</a:t>
            </a:r>
            <a:r>
              <a:rPr lang="en-US" sz="2400" dirty="0" smtClean="0">
                <a:ea typeface="Calibri" panose="020F0502020204030204" pitchFamily="34" charset="0"/>
                <a:cs typeface="Times New Roman" panose="02020603050405020304" pitchFamily="18" charset="0"/>
              </a:rPr>
              <a:t> </a:t>
            </a:r>
            <a:r>
              <a:rPr lang="en-US" sz="2400" dirty="0" err="1" smtClean="0">
                <a:ea typeface="Calibri" panose="020F0502020204030204" pitchFamily="34" charset="0"/>
                <a:cs typeface="Times New Roman" panose="02020603050405020304" pitchFamily="18" charset="0"/>
              </a:rPr>
              <a:t>matan</a:t>
            </a:r>
            <a:r>
              <a:rPr lang="en-US" sz="2400" dirty="0" smtClean="0">
                <a:ea typeface="Calibri" panose="020F0502020204030204" pitchFamily="34" charset="0"/>
                <a:cs typeface="Times New Roman" panose="02020603050405020304" pitchFamily="18" charset="0"/>
              </a:rPr>
              <a:t> </a:t>
            </a:r>
            <a:r>
              <a:rPr lang="en-US" sz="2400" dirty="0" err="1" smtClean="0">
                <a:ea typeface="Calibri" panose="020F0502020204030204" pitchFamily="34" charset="0"/>
                <a:cs typeface="Times New Roman" panose="02020603050405020304" pitchFamily="18" charset="0"/>
              </a:rPr>
              <a:t>atu</a:t>
            </a:r>
            <a:r>
              <a:rPr lang="en-US" sz="2400" dirty="0" smtClean="0">
                <a:ea typeface="Calibri" panose="020F0502020204030204" pitchFamily="34" charset="0"/>
                <a:cs typeface="Times New Roman" panose="02020603050405020304" pitchFamily="18" charset="0"/>
              </a:rPr>
              <a:t> hare.</a:t>
            </a:r>
            <a:endParaRPr lang="en-US" sz="2400" dirty="0">
              <a:ea typeface="Calibri" panose="020F0502020204030204" pitchFamily="34" charset="0"/>
              <a:cs typeface="Times New Roman" panose="02020603050405020304" pitchFamily="18" charset="0"/>
            </a:endParaRPr>
          </a:p>
        </p:txBody>
      </p:sp>
      <p:sp>
        <p:nvSpPr>
          <p:cNvPr id="4" name="Rectangle 3"/>
          <p:cNvSpPr/>
          <p:nvPr/>
        </p:nvSpPr>
        <p:spPr>
          <a:xfrm>
            <a:off x="3293615" y="4725658"/>
            <a:ext cx="5184559" cy="816827"/>
          </a:xfrm>
          <a:prstGeom prst="rect">
            <a:avLst/>
          </a:prstGeom>
        </p:spPr>
        <p:txBody>
          <a:bodyPr wrap="square">
            <a:spAutoFit/>
          </a:bodyPr>
          <a:lstStyle/>
          <a:p>
            <a:pPr algn="ctr">
              <a:lnSpc>
                <a:spcPct val="107000"/>
              </a:lnSpc>
              <a:spcAft>
                <a:spcPts val="800"/>
              </a:spcAft>
            </a:pPr>
            <a:r>
              <a:rPr lang="en-US" sz="4400" dirty="0">
                <a:ea typeface="Calibri" panose="020F0502020204030204" pitchFamily="34" charset="0"/>
                <a:cs typeface="Times New Roman" panose="02020603050405020304" pitchFamily="18" charset="0"/>
              </a:rPr>
              <a:t>OBRIGADO </a:t>
            </a:r>
          </a:p>
        </p:txBody>
      </p:sp>
      <p:sp>
        <p:nvSpPr>
          <p:cNvPr id="5" name="Rectangle 4"/>
          <p:cNvSpPr/>
          <p:nvPr/>
        </p:nvSpPr>
        <p:spPr>
          <a:xfrm>
            <a:off x="4834345" y="4336962"/>
            <a:ext cx="2310249" cy="388696"/>
          </a:xfrm>
          <a:prstGeom prst="rect">
            <a:avLst/>
          </a:prstGeom>
        </p:spPr>
        <p:txBody>
          <a:bodyPr wrap="none">
            <a:spAutoFit/>
          </a:bodyPr>
          <a:lstStyle/>
          <a:p>
            <a:pPr algn="ctr">
              <a:lnSpc>
                <a:spcPct val="107000"/>
              </a:lnSpc>
              <a:spcAft>
                <a:spcPts val="800"/>
              </a:spcAft>
            </a:pPr>
            <a:r>
              <a:rPr lang="en-US" dirty="0" err="1" smtClean="0">
                <a:ea typeface="Calibri" panose="020F0502020204030204" pitchFamily="34" charset="0"/>
                <a:cs typeface="Times New Roman" panose="02020603050405020304" pitchFamily="18" charset="0"/>
              </a:rPr>
              <a:t>Che</a:t>
            </a:r>
            <a:r>
              <a:rPr lang="en-US" dirty="0" smtClean="0">
                <a:ea typeface="Calibri" panose="020F0502020204030204" pitchFamily="34" charset="0"/>
                <a:cs typeface="Times New Roman" panose="02020603050405020304" pitchFamily="18" charset="0"/>
              </a:rPr>
              <a:t> </a:t>
            </a:r>
            <a:r>
              <a:rPr lang="en-US" dirty="0" err="1" smtClean="0">
                <a:ea typeface="Calibri" panose="020F0502020204030204" pitchFamily="34" charset="0"/>
                <a:cs typeface="Times New Roman" panose="02020603050405020304" pitchFamily="18" charset="0"/>
              </a:rPr>
              <a:t>Arino</a:t>
            </a:r>
            <a:r>
              <a:rPr lang="en-US" dirty="0" smtClean="0">
                <a:ea typeface="Calibri" panose="020F0502020204030204" pitchFamily="34" charset="0"/>
                <a:cs typeface="Times New Roman" panose="02020603050405020304" pitchFamily="18" charset="0"/>
              </a:rPr>
              <a:t> Lara 82  </a:t>
            </a:r>
            <a:endParaRPr lang="en-US" dirty="0">
              <a:ea typeface="Calibri" panose="020F0502020204030204" pitchFamily="34" charset="0"/>
              <a:cs typeface="Times New Roman" panose="02020603050405020304" pitchFamily="18" charset="0"/>
            </a:endParaRPr>
          </a:p>
        </p:txBody>
      </p:sp>
      <p:sp>
        <p:nvSpPr>
          <p:cNvPr id="6" name="Subtitle 2"/>
          <p:cNvSpPr txBox="1">
            <a:spLocks/>
          </p:cNvSpPr>
          <p:nvPr/>
        </p:nvSpPr>
        <p:spPr>
          <a:xfrm>
            <a:off x="1357323" y="6260961"/>
            <a:ext cx="5020888" cy="473825"/>
          </a:xfrm>
          <a:prstGeom prst="rect">
            <a:avLst/>
          </a:prstGeom>
        </p:spPr>
        <p:txBody>
          <a:bodyPr vert="horz" lIns="91440" tIns="45720" rIns="91440" bIns="45720" rtlCol="0" anchor="t">
            <a:normAutofit/>
            <a:scene3d>
              <a:camera prst="orthographicFront"/>
              <a:lightRig rig="threePt" dir="t"/>
            </a:scene3d>
            <a:sp3d extrusionH="57150">
              <a:bevelT w="38100" h="38100" prst="relaxedInset"/>
            </a:sp3d>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800" i="1" dirty="0" err="1" smtClean="0">
                <a:latin typeface="Sitka Heading" pitchFamily="2" charset="0"/>
              </a:rPr>
              <a:t>Secretara</a:t>
            </a:r>
            <a:r>
              <a:rPr lang="en-US" sz="800" i="1" dirty="0" smtClean="0">
                <a:latin typeface="Sitka Heading" pitchFamily="2" charset="0"/>
              </a:rPr>
              <a:t> </a:t>
            </a:r>
            <a:r>
              <a:rPr lang="en-US" sz="800" i="1" dirty="0">
                <a:latin typeface="Sitka Heading" pitchFamily="2" charset="0"/>
              </a:rPr>
              <a:t>de </a:t>
            </a:r>
            <a:r>
              <a:rPr lang="en-US" sz="800" i="1" dirty="0" err="1">
                <a:latin typeface="Sitka Heading" pitchFamily="2" charset="0"/>
              </a:rPr>
              <a:t>estado</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SEAC ), </a:t>
            </a:r>
            <a:r>
              <a:rPr lang="en-US" sz="800" i="1" dirty="0" err="1">
                <a:latin typeface="Sitka Heading" pitchFamily="2" charset="0"/>
              </a:rPr>
              <a:t>Diresaun</a:t>
            </a:r>
            <a:r>
              <a:rPr lang="en-US" sz="800" i="1" dirty="0">
                <a:latin typeface="Sitka Heading" pitchFamily="2" charset="0"/>
              </a:rPr>
              <a:t> </a:t>
            </a:r>
            <a:r>
              <a:rPr lang="en-US" sz="800" i="1" dirty="0" err="1">
                <a:latin typeface="Sitka Heading" pitchFamily="2" charset="0"/>
              </a:rPr>
              <a:t>Nasional</a:t>
            </a:r>
            <a:r>
              <a:rPr lang="en-US" sz="800" i="1" dirty="0">
                <a:latin typeface="Sitka Heading" pitchFamily="2" charset="0"/>
              </a:rPr>
              <a:t> </a:t>
            </a:r>
            <a:r>
              <a:rPr lang="en-US" sz="800" i="1" dirty="0" err="1">
                <a:latin typeface="Sitka Heading" pitchFamily="2" charset="0"/>
              </a:rPr>
              <a:t>Promosaun</a:t>
            </a:r>
            <a:r>
              <a:rPr lang="en-US" sz="800" i="1" dirty="0">
                <a:latin typeface="Sitka Heading" pitchFamily="2" charset="0"/>
              </a:rPr>
              <a:t> Arte e </a:t>
            </a:r>
            <a:r>
              <a:rPr lang="en-US" sz="800" i="1" dirty="0" err="1">
                <a:latin typeface="Sitka Heading" pitchFamily="2" charset="0"/>
              </a:rPr>
              <a:t>Cultura</a:t>
            </a:r>
            <a:r>
              <a:rPr lang="en-US" sz="800" i="1" dirty="0">
                <a:latin typeface="Sitka Heading" pitchFamily="2" charset="0"/>
              </a:rPr>
              <a:t> ( DNPAC ) </a:t>
            </a:r>
            <a:endParaRPr lang="en-US" sz="800" dirty="0">
              <a:latin typeface="Sitka Heading" pitchFamily="2" charset="0"/>
            </a:endParaRPr>
          </a:p>
          <a:p>
            <a:r>
              <a:rPr lang="en-US" sz="800" i="1" dirty="0" err="1">
                <a:latin typeface="Sitka Heading" pitchFamily="2" charset="0"/>
              </a:rPr>
              <a:t>Formasaun</a:t>
            </a:r>
            <a:r>
              <a:rPr lang="en-US" sz="800" i="1" dirty="0">
                <a:latin typeface="Sitka Heading" pitchFamily="2" charset="0"/>
              </a:rPr>
              <a:t> : </a:t>
            </a:r>
            <a:r>
              <a:rPr lang="en-US" sz="800" i="1" dirty="0" err="1">
                <a:latin typeface="Sitka Heading" pitchFamily="2" charset="0"/>
              </a:rPr>
              <a:t>Escultura</a:t>
            </a:r>
            <a:r>
              <a:rPr lang="en-US" sz="800" i="1" dirty="0">
                <a:latin typeface="Sitka Heading" pitchFamily="2" charset="0"/>
              </a:rPr>
              <a:t> / </a:t>
            </a:r>
            <a:r>
              <a:rPr lang="en-US" sz="800" i="1" dirty="0" err="1">
                <a:latin typeface="Sitka Heading" pitchFamily="2" charset="0"/>
              </a:rPr>
              <a:t>Badain</a:t>
            </a:r>
            <a:r>
              <a:rPr lang="en-US" sz="800" i="1" dirty="0">
                <a:latin typeface="Sitka Heading" pitchFamily="2" charset="0"/>
              </a:rPr>
              <a:t> </a:t>
            </a:r>
            <a:r>
              <a:rPr lang="en-US" sz="800" i="1" dirty="0" err="1">
                <a:latin typeface="Sitka Heading" pitchFamily="2" charset="0"/>
              </a:rPr>
              <a:t>Makerek</a:t>
            </a:r>
            <a:r>
              <a:rPr lang="en-US" sz="800" i="1" dirty="0">
                <a:latin typeface="Sitka Heading" pitchFamily="2" charset="0"/>
              </a:rPr>
              <a:t>, </a:t>
            </a:r>
            <a:r>
              <a:rPr lang="en-US" sz="800" i="1" dirty="0" err="1">
                <a:latin typeface="Sitka Heading" pitchFamily="2" charset="0"/>
              </a:rPr>
              <a:t>Municipio</a:t>
            </a:r>
            <a:r>
              <a:rPr lang="en-US" sz="800" i="1" dirty="0">
                <a:latin typeface="Sitka Heading" pitchFamily="2" charset="0"/>
              </a:rPr>
              <a:t> </a:t>
            </a:r>
            <a:r>
              <a:rPr lang="en-US" sz="800" i="1" dirty="0" err="1">
                <a:latin typeface="Sitka Heading" pitchFamily="2" charset="0"/>
              </a:rPr>
              <a:t>Manufahi</a:t>
            </a:r>
            <a:r>
              <a:rPr lang="en-US" sz="800" i="1" dirty="0">
                <a:latin typeface="Sitka Heading" pitchFamily="2" charset="0"/>
              </a:rPr>
              <a:t> ; </a:t>
            </a:r>
            <a:r>
              <a:rPr lang="en-US" sz="800" i="1" dirty="0" err="1">
                <a:latin typeface="Sitka Heading" pitchFamily="2" charset="0"/>
              </a:rPr>
              <a:t>Hakerek</a:t>
            </a:r>
            <a:r>
              <a:rPr lang="en-US" sz="800" i="1" dirty="0">
                <a:latin typeface="Sitka Heading" pitchFamily="2" charset="0"/>
              </a:rPr>
              <a:t> </a:t>
            </a:r>
            <a:r>
              <a:rPr lang="en-US" sz="800" i="1" dirty="0" err="1">
                <a:latin typeface="Sitka Heading" pitchFamily="2" charset="0"/>
              </a:rPr>
              <a:t>Amorino</a:t>
            </a:r>
            <a:r>
              <a:rPr lang="en-US" sz="800" i="1" dirty="0">
                <a:latin typeface="Sitka Heading" pitchFamily="2" charset="0"/>
              </a:rPr>
              <a:t> da Costa Mendes </a:t>
            </a:r>
            <a:r>
              <a:rPr lang="en-US" sz="800" i="1" dirty="0" err="1">
                <a:latin typeface="Sitka Heading" pitchFamily="2" charset="0"/>
              </a:rPr>
              <a:t>Sarmento</a:t>
            </a:r>
            <a:r>
              <a:rPr lang="en-US" sz="800" i="1" dirty="0">
                <a:latin typeface="Sitka Heading" pitchFamily="2" charset="0"/>
              </a:rPr>
              <a:t> </a:t>
            </a:r>
            <a:endParaRPr lang="en-US" sz="800" dirty="0">
              <a:latin typeface="Sitka Heading" pitchFamily="2" charset="0"/>
            </a:endParaRPr>
          </a:p>
          <a:p>
            <a:endParaRPr lang="en-US" sz="2000" dirty="0" smtClean="0">
              <a:ln w="13462">
                <a:solidFill>
                  <a:srgbClr val="92D050"/>
                </a:solidFill>
                <a:prstDash val="solid"/>
              </a:ln>
              <a:latin typeface="Gill Sans Ultra Bold" panose="020B0A02020104020203" pitchFamily="34" charset="0"/>
              <a:cs typeface="Times New Roman" panose="02020603050405020304" pitchFamily="18" charset="0"/>
            </a:endParaRPr>
          </a:p>
          <a:p>
            <a:endParaRPr lang="en-US" dirty="0">
              <a:ln>
                <a:solidFill>
                  <a:srgbClr val="92D050"/>
                </a:solidFill>
              </a:ln>
              <a:latin typeface="Gill Sans Ultra Bold" panose="020B0A02020104020203" pitchFamily="34" charset="0"/>
            </a:endParaRPr>
          </a:p>
        </p:txBody>
      </p:sp>
      <p:sp>
        <p:nvSpPr>
          <p:cNvPr id="7" name="Rectangle 1"/>
          <p:cNvSpPr>
            <a:spLocks noChangeArrowheads="1"/>
          </p:cNvSpPr>
          <p:nvPr/>
        </p:nvSpPr>
        <p:spPr bwMode="auto">
          <a:xfrm>
            <a:off x="10307360" y="6497874"/>
            <a:ext cx="17955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1pPr>
            <a:lvl2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2pPr>
            <a:lvl3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3pPr>
            <a:lvl4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4pPr>
            <a:lvl5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5pPr>
            <a:lvl6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6pPr>
            <a:lvl7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7pPr>
            <a:lvl8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8pPr>
            <a:lvl9pPr eaLnBrk="0" fontAlgn="base" hangingPunct="0">
              <a:spcBef>
                <a:spcPct val="0"/>
              </a:spcBef>
              <a:spcAft>
                <a:spcPct val="0"/>
              </a:spcAft>
              <a:tabLst>
                <a:tab pos="2971800" algn="ctr"/>
                <a:tab pos="5943600" algn="r"/>
              </a:tabLs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tab pos="2971800" algn="ctr"/>
                <a:tab pos="5943600" algn="r"/>
              </a:tabLst>
            </a:pP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Che</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arino</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lara</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82 ( 82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Manufuik</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r>
              <a:rPr kumimoji="0" lang="en-US" sz="1200" b="0" i="1" u="none" strike="noStrike" cap="none" normalizeH="0" baseline="0" dirty="0" err="1"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Lian</a:t>
            </a:r>
            <a:r>
              <a:rPr kumimoji="0" lang="en-US" sz="1200" b="0" i="1" u="none" strike="noStrike" cap="none" normalizeH="0" baseline="0" dirty="0" smtClean="0">
                <a:ln>
                  <a:noFill/>
                </a:ln>
                <a:solidFill>
                  <a:srgbClr val="000000"/>
                </a:solidFill>
                <a:effectLst/>
                <a:latin typeface="Microsoft Himalaya" panose="01010100010101010101" pitchFamily="2" charset="0"/>
                <a:ea typeface="Calibri" panose="020F0502020204030204" pitchFamily="34" charset="0"/>
                <a:cs typeface="Times New Roman" panose="02020603050405020304" pitchFamily="18" charset="0"/>
              </a:rPr>
              <a:t> )</a:t>
            </a: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5132565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sndAc>
          <p:stSnd loop="1">
            <p:snd r:embed="rId2" name="explode.wav"/>
          </p:stSnd>
        </p:sndAc>
      </p:transition>
    </mc:Choice>
    <mc:Fallback xmlns="">
      <p:transition spd="slow">
        <p:fade/>
        <p:sndAc>
          <p:stSnd loop="1">
            <p:snd r:embed="rId3" name="explod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p:cTn id="12"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4" dur="5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heel(1)">
                                      <p:cBhvr>
                                        <p:cTn id="19" dur="2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533</TotalTime>
  <Words>3971</Words>
  <Application>Microsoft Office PowerPoint</Application>
  <PresentationFormat>Widescreen</PresentationFormat>
  <Paragraphs>248</Paragraphs>
  <Slides>22</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22</vt:i4>
      </vt:variant>
    </vt:vector>
  </HeadingPairs>
  <TitlesOfParts>
    <vt:vector size="33" baseType="lpstr">
      <vt:lpstr>Arial</vt:lpstr>
      <vt:lpstr>Calibri</vt:lpstr>
      <vt:lpstr>Century Gothic</vt:lpstr>
      <vt:lpstr>Gill Sans Ultra Bold</vt:lpstr>
      <vt:lpstr>Microsoft Himalaya</vt:lpstr>
      <vt:lpstr>Sitka Heading</vt:lpstr>
      <vt:lpstr>Symbol</vt:lpstr>
      <vt:lpstr>Times New Roman</vt:lpstr>
      <vt:lpstr>Wingdings</vt:lpstr>
      <vt:lpstr>Wingdings 3</vt:lpstr>
      <vt:lpstr>Wisp</vt:lpstr>
      <vt:lpstr>ESCULTURA  ( Halo  Makerek )</vt:lpstr>
      <vt:lpstr> I ESCULTURA  </vt:lpstr>
      <vt:lpstr>1. Escultura konsagarado CustumarioTradisionais </vt:lpstr>
      <vt:lpstr>PowerPoint Presentation</vt:lpstr>
      <vt:lpstr>2.  Escultura transformasaun sosio-Cultural moderno </vt:lpstr>
      <vt:lpstr>a. Evolusaun forma no media  husi escultura modern </vt:lpstr>
      <vt:lpstr>PowerPoint Presentation</vt:lpstr>
      <vt:lpstr>II ESCULTURA </vt:lpstr>
      <vt:lpstr>PowerPoint Presentation</vt:lpstr>
      <vt:lpstr>escultura  (halo makerek ) hare husi arte ne’e hare ba dezenho atu halo makerek iha ai,fatuk,vidro,karau dikur,nán Ruin, ne’ebé mak ho maneira  servisu atu ke ka pahat,koa, koi halo kleuk,kuak, kabuar tama ba laran no kleuk, kabuar tek sai nudar prosesu hamenus material no halakon material ho sistematiku husi liur ba laran no prosesa halo diferente ba nia naruk, tetuk no klean objetu ruma sai eksotiku ( daya Tarik khas dan uniku ) no furak.  Núne’e objetivo husi halo makerek ka escultura mak kria forma ho kreatividade kombinasaun entre neon badaen no liman badaen ne’ebé rezulta dezenho ou estatua ho nia makerek ne’ebé  susar maibe uniku,esksotiku,furak,nudar espresaun toman arte nian ne’ebe pojeta husi liman badain iha mundu Escultura.   </vt:lpstr>
      <vt:lpstr>5. Hakores  makerek ba iha material saida ( Escultura )  </vt:lpstr>
      <vt:lpstr>III. MATERIAL  UTULIZASAUN  HO FUNSAUN NO MANEIRA SERVISU BA  MAKEREK  ( material escultura / peralatan seni ukir) , </vt:lpstr>
      <vt:lpstr>2. Material ho nia funsaun halo makerek nian. </vt:lpstr>
      <vt:lpstr>PowerPoint Presentation</vt:lpstr>
      <vt:lpstr>PowerPoint Presentation</vt:lpstr>
      <vt:lpstr>kado escultura iha oin rua, kado escultura manual no kado escultura energia eletrisidade  </vt:lpstr>
      <vt:lpstr>PowerPoint Presentation</vt:lpstr>
      <vt:lpstr>PowerPoint Presentation</vt:lpstr>
      <vt:lpstr>k. vernis </vt:lpstr>
      <vt:lpstr>PowerPoint Presentation</vt:lpstr>
      <vt:lpstr>PowerPoint Presentation</vt:lpstr>
      <vt:lpstr>PowerPoint Presentation</vt:lpstr>
    </vt:vector>
  </TitlesOfParts>
  <Company>Coca Cola Amatil Indonesia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ESCULTURA  ( Halo  Makerek )</dc:title>
  <dc:creator>hp</dc:creator>
  <cp:lastModifiedBy>hp</cp:lastModifiedBy>
  <cp:revision>50</cp:revision>
  <dcterms:created xsi:type="dcterms:W3CDTF">2025-02-21T06:17:28Z</dcterms:created>
  <dcterms:modified xsi:type="dcterms:W3CDTF">2025-03-10T08:24:23Z</dcterms:modified>
</cp:coreProperties>
</file>